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26"/>
  </p:notesMasterIdLst>
  <p:handoutMasterIdLst>
    <p:handoutMasterId r:id="rId27"/>
  </p:handoutMasterIdLst>
  <p:sldIdLst>
    <p:sldId id="256" r:id="rId3"/>
    <p:sldId id="257" r:id="rId4"/>
    <p:sldId id="328" r:id="rId5"/>
    <p:sldId id="325" r:id="rId6"/>
    <p:sldId id="258" r:id="rId7"/>
    <p:sldId id="324" r:id="rId8"/>
    <p:sldId id="318" r:id="rId9"/>
    <p:sldId id="319" r:id="rId10"/>
    <p:sldId id="327" r:id="rId11"/>
    <p:sldId id="326" r:id="rId12"/>
    <p:sldId id="321" r:id="rId13"/>
    <p:sldId id="332" r:id="rId14"/>
    <p:sldId id="329" r:id="rId15"/>
    <p:sldId id="330" r:id="rId16"/>
    <p:sldId id="261" r:id="rId17"/>
    <p:sldId id="262" r:id="rId18"/>
    <p:sldId id="333" r:id="rId19"/>
    <p:sldId id="263" r:id="rId20"/>
    <p:sldId id="267" r:id="rId21"/>
    <p:sldId id="264" r:id="rId22"/>
    <p:sldId id="322" r:id="rId23"/>
    <p:sldId id="323" r:id="rId24"/>
    <p:sldId id="320"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746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E9D"/>
    <a:srgbClr val="0D9B72"/>
    <a:srgbClr val="097153"/>
    <a:srgbClr val="39EFBB"/>
    <a:srgbClr val="116E8A"/>
    <a:srgbClr val="D8BEEC"/>
    <a:srgbClr val="BC3004"/>
    <a:srgbClr val="FFE38B"/>
    <a:srgbClr val="1D8DB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9A0D2-A43C-4788-972B-A36BDC9F9BA6}" v="53" dt="2022-10-01T09:21:00.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2149" autoAdjust="0"/>
  </p:normalViewPr>
  <p:slideViewPr>
    <p:cSldViewPr snapToObjects="1" showGuides="1">
      <p:cViewPr varScale="1">
        <p:scale>
          <a:sx n="51" d="100"/>
          <a:sy n="51" d="100"/>
        </p:scale>
        <p:origin x="48" y="43"/>
      </p:cViewPr>
      <p:guideLst>
        <p:guide orient="horz" pos="3294"/>
        <p:guide pos="7469"/>
      </p:guideLst>
    </p:cSldViewPr>
  </p:slideViewPr>
  <p:outlineViewPr>
    <p:cViewPr>
      <p:scale>
        <a:sx n="33" d="100"/>
        <a:sy n="33" d="100"/>
      </p:scale>
      <p:origin x="0" y="0"/>
    </p:cViewPr>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es Nicaise" userId="131b51a2-0246-4697-97f8-83297d8fa061" providerId="ADAL" clId="{1E39A0D2-A43C-4788-972B-A36BDC9F9BA6}"/>
    <pc:docChg chg="undo custSel addSld delSld modSld sldOrd">
      <pc:chgData name="Ides Nicaise" userId="131b51a2-0246-4697-97f8-83297d8fa061" providerId="ADAL" clId="{1E39A0D2-A43C-4788-972B-A36BDC9F9BA6}" dt="2022-10-01T09:22:02.144" v="3172" actId="170"/>
      <pc:docMkLst>
        <pc:docMk/>
      </pc:docMkLst>
      <pc:sldChg chg="addSp delSp modSp mod modTransition modMedia modClrScheme delAnim chgLayout">
        <pc:chgData name="Ides Nicaise" userId="131b51a2-0246-4697-97f8-83297d8fa061" providerId="ADAL" clId="{1E39A0D2-A43C-4788-972B-A36BDC9F9BA6}" dt="2022-10-01T09:22:02.144" v="3172" actId="170"/>
        <pc:sldMkLst>
          <pc:docMk/>
          <pc:sldMk cId="3368615016" sldId="256"/>
        </pc:sldMkLst>
        <pc:spChg chg="mod ord">
          <ac:chgData name="Ides Nicaise" userId="131b51a2-0246-4697-97f8-83297d8fa061" providerId="ADAL" clId="{1E39A0D2-A43C-4788-972B-A36BDC9F9BA6}" dt="2022-10-01T08:48:28.703" v="3044" actId="207"/>
          <ac:spMkLst>
            <pc:docMk/>
            <pc:sldMk cId="3368615016" sldId="256"/>
            <ac:spMk id="2" creationId="{00000000-0000-0000-0000-000000000000}"/>
          </ac:spMkLst>
        </pc:spChg>
        <pc:spChg chg="mod ord">
          <ac:chgData name="Ides Nicaise" userId="131b51a2-0246-4697-97f8-83297d8fa061" providerId="ADAL" clId="{1E39A0D2-A43C-4788-972B-A36BDC9F9BA6}" dt="2022-10-01T08:48:28.703" v="3044" actId="207"/>
          <ac:spMkLst>
            <pc:docMk/>
            <pc:sldMk cId="3368615016" sldId="256"/>
            <ac:spMk id="3" creationId="{00000000-0000-0000-0000-000000000000}"/>
          </ac:spMkLst>
        </pc:spChg>
        <pc:spChg chg="add mod ord">
          <ac:chgData name="Ides Nicaise" userId="131b51a2-0246-4697-97f8-83297d8fa061" providerId="ADAL" clId="{1E39A0D2-A43C-4788-972B-A36BDC9F9BA6}" dt="2022-10-01T09:22:02.144" v="3172" actId="170"/>
          <ac:spMkLst>
            <pc:docMk/>
            <pc:sldMk cId="3368615016" sldId="256"/>
            <ac:spMk id="4" creationId="{5B5C8BAC-0504-8F38-070F-8E687C6EAC24}"/>
          </ac:spMkLst>
        </pc:spChg>
        <pc:picChg chg="add del mod">
          <ac:chgData name="Ides Nicaise" userId="131b51a2-0246-4697-97f8-83297d8fa061" providerId="ADAL" clId="{1E39A0D2-A43C-4788-972B-A36BDC9F9BA6}" dt="2022-09-30T20:36:31.962" v="1945" actId="26606"/>
          <ac:picMkLst>
            <pc:docMk/>
            <pc:sldMk cId="3368615016" sldId="256"/>
            <ac:picMk id="5" creationId="{A375CE16-9CD3-A5A4-FD63-C9D8A5CFD50A}"/>
          </ac:picMkLst>
        </pc:picChg>
        <pc:picChg chg="add del mod">
          <ac:chgData name="Ides Nicaise" userId="131b51a2-0246-4697-97f8-83297d8fa061" providerId="ADAL" clId="{1E39A0D2-A43C-4788-972B-A36BDC9F9BA6}" dt="2022-09-30T20:42:02.865" v="1951" actId="478"/>
          <ac:picMkLst>
            <pc:docMk/>
            <pc:sldMk cId="3368615016" sldId="256"/>
            <ac:picMk id="2050" creationId="{A9BE9B1E-CC96-B601-8711-0AC4ED340A57}"/>
          </ac:picMkLst>
        </pc:picChg>
        <pc:picChg chg="add mod">
          <ac:chgData name="Ides Nicaise" userId="131b51a2-0246-4697-97f8-83297d8fa061" providerId="ADAL" clId="{1E39A0D2-A43C-4788-972B-A36BDC9F9BA6}" dt="2022-10-01T08:44:45.895" v="3002" actId="207"/>
          <ac:picMkLst>
            <pc:docMk/>
            <pc:sldMk cId="3368615016" sldId="256"/>
            <ac:picMk id="2052" creationId="{D2BBEAA9-B921-7413-DA85-BE952B92F86D}"/>
          </ac:picMkLst>
        </pc:picChg>
      </pc:sldChg>
      <pc:sldChg chg="addSp delSp modSp mod modTransition">
        <pc:chgData name="Ides Nicaise" userId="131b51a2-0246-4697-97f8-83297d8fa061" providerId="ADAL" clId="{1E39A0D2-A43C-4788-972B-A36BDC9F9BA6}" dt="2022-10-01T09:21:00.374" v="3169"/>
        <pc:sldMkLst>
          <pc:docMk/>
          <pc:sldMk cId="1445684900" sldId="257"/>
        </pc:sldMkLst>
        <pc:spChg chg="add del mod">
          <ac:chgData name="Ides Nicaise" userId="131b51a2-0246-4697-97f8-83297d8fa061" providerId="ADAL" clId="{1E39A0D2-A43C-4788-972B-A36BDC9F9BA6}" dt="2022-09-30T20:08:45.600" v="1719" actId="27636"/>
          <ac:spMkLst>
            <pc:docMk/>
            <pc:sldMk cId="1445684900" sldId="257"/>
            <ac:spMk id="2" creationId="{00000000-0000-0000-0000-000000000000}"/>
          </ac:spMkLst>
        </pc:spChg>
        <pc:spChg chg="mod">
          <ac:chgData name="Ides Nicaise" userId="131b51a2-0246-4697-97f8-83297d8fa061" providerId="ADAL" clId="{1E39A0D2-A43C-4788-972B-A36BDC9F9BA6}" dt="2022-09-30T20:08:23.441" v="1710" actId="21"/>
          <ac:spMkLst>
            <pc:docMk/>
            <pc:sldMk cId="1445684900" sldId="257"/>
            <ac:spMk id="4" creationId="{00000000-0000-0000-0000-000000000000}"/>
          </ac:spMkLst>
        </pc:spChg>
        <pc:spChg chg="add del mod">
          <ac:chgData name="Ides Nicaise" userId="131b51a2-0246-4697-97f8-83297d8fa061" providerId="ADAL" clId="{1E39A0D2-A43C-4788-972B-A36BDC9F9BA6}" dt="2022-09-30T20:08:40.942" v="1717" actId="478"/>
          <ac:spMkLst>
            <pc:docMk/>
            <pc:sldMk cId="1445684900" sldId="257"/>
            <ac:spMk id="6" creationId="{8E3E616B-6993-3BA9-3A6A-D76F8CA29CA8}"/>
          </ac:spMkLst>
        </pc:spChg>
        <pc:picChg chg="mod">
          <ac:chgData name="Ides Nicaise" userId="131b51a2-0246-4697-97f8-83297d8fa061" providerId="ADAL" clId="{1E39A0D2-A43C-4788-972B-A36BDC9F9BA6}" dt="2022-09-30T20:09:02.616" v="1721" actId="1076"/>
          <ac:picMkLst>
            <pc:docMk/>
            <pc:sldMk cId="1445684900" sldId="257"/>
            <ac:picMk id="1028" creationId="{00000000-0000-0000-0000-000000000000}"/>
          </ac:picMkLst>
        </pc:picChg>
      </pc:sldChg>
      <pc:sldChg chg="modSp add mod modTransition">
        <pc:chgData name="Ides Nicaise" userId="131b51a2-0246-4697-97f8-83297d8fa061" providerId="ADAL" clId="{1E39A0D2-A43C-4788-972B-A36BDC9F9BA6}" dt="2022-10-01T09:21:00.374" v="3169"/>
        <pc:sldMkLst>
          <pc:docMk/>
          <pc:sldMk cId="3241521037" sldId="258"/>
        </pc:sldMkLst>
        <pc:spChg chg="mod">
          <ac:chgData name="Ides Nicaise" userId="131b51a2-0246-4697-97f8-83297d8fa061" providerId="ADAL" clId="{1E39A0D2-A43C-4788-972B-A36BDC9F9BA6}" dt="2022-10-01T09:02:52.400" v="3113" actId="108"/>
          <ac:spMkLst>
            <pc:docMk/>
            <pc:sldMk cId="3241521037" sldId="258"/>
            <ac:spMk id="2" creationId="{00000000-0000-0000-0000-000000000000}"/>
          </ac:spMkLst>
        </pc:spChg>
      </pc:sldChg>
      <pc:sldChg chg="add modTransition">
        <pc:chgData name="Ides Nicaise" userId="131b51a2-0246-4697-97f8-83297d8fa061" providerId="ADAL" clId="{1E39A0D2-A43C-4788-972B-A36BDC9F9BA6}" dt="2022-10-01T09:21:00.374" v="3169"/>
        <pc:sldMkLst>
          <pc:docMk/>
          <pc:sldMk cId="3312979268" sldId="261"/>
        </pc:sldMkLst>
      </pc:sldChg>
      <pc:sldChg chg="add modTransition">
        <pc:chgData name="Ides Nicaise" userId="131b51a2-0246-4697-97f8-83297d8fa061" providerId="ADAL" clId="{1E39A0D2-A43C-4788-972B-A36BDC9F9BA6}" dt="2022-10-01T09:21:00.374" v="3169"/>
        <pc:sldMkLst>
          <pc:docMk/>
          <pc:sldMk cId="4090947249" sldId="262"/>
        </pc:sldMkLst>
      </pc:sldChg>
      <pc:sldChg chg="add modTransition">
        <pc:chgData name="Ides Nicaise" userId="131b51a2-0246-4697-97f8-83297d8fa061" providerId="ADAL" clId="{1E39A0D2-A43C-4788-972B-A36BDC9F9BA6}" dt="2022-10-01T09:21:00.374" v="3169"/>
        <pc:sldMkLst>
          <pc:docMk/>
          <pc:sldMk cId="3458397866" sldId="263"/>
        </pc:sldMkLst>
      </pc:sldChg>
      <pc:sldChg chg="modSp add mod modTransition">
        <pc:chgData name="Ides Nicaise" userId="131b51a2-0246-4697-97f8-83297d8fa061" providerId="ADAL" clId="{1E39A0D2-A43C-4788-972B-A36BDC9F9BA6}" dt="2022-10-01T09:21:00.374" v="3169"/>
        <pc:sldMkLst>
          <pc:docMk/>
          <pc:sldMk cId="2176631385" sldId="264"/>
        </pc:sldMkLst>
        <pc:spChg chg="mod">
          <ac:chgData name="Ides Nicaise" userId="131b51a2-0246-4697-97f8-83297d8fa061" providerId="ADAL" clId="{1E39A0D2-A43C-4788-972B-A36BDC9F9BA6}" dt="2022-10-01T09:17:45.188" v="3162" actId="14100"/>
          <ac:spMkLst>
            <pc:docMk/>
            <pc:sldMk cId="2176631385" sldId="264"/>
            <ac:spMk id="2" creationId="{00000000-0000-0000-0000-000000000000}"/>
          </ac:spMkLst>
        </pc:spChg>
        <pc:spChg chg="mod">
          <ac:chgData name="Ides Nicaise" userId="131b51a2-0246-4697-97f8-83297d8fa061" providerId="ADAL" clId="{1E39A0D2-A43C-4788-972B-A36BDC9F9BA6}" dt="2022-10-01T09:12:41.999" v="3161" actId="20577"/>
          <ac:spMkLst>
            <pc:docMk/>
            <pc:sldMk cId="2176631385" sldId="264"/>
            <ac:spMk id="3" creationId="{00000000-0000-0000-0000-000000000000}"/>
          </ac:spMkLst>
        </pc:spChg>
      </pc:sldChg>
      <pc:sldChg chg="modSp add mod modTransition">
        <pc:chgData name="Ides Nicaise" userId="131b51a2-0246-4697-97f8-83297d8fa061" providerId="ADAL" clId="{1E39A0D2-A43C-4788-972B-A36BDC9F9BA6}" dt="2022-10-01T09:21:00.374" v="3169"/>
        <pc:sldMkLst>
          <pc:docMk/>
          <pc:sldMk cId="2427838709" sldId="267"/>
        </pc:sldMkLst>
        <pc:spChg chg="mod">
          <ac:chgData name="Ides Nicaise" userId="131b51a2-0246-4697-97f8-83297d8fa061" providerId="ADAL" clId="{1E39A0D2-A43C-4788-972B-A36BDC9F9BA6}" dt="2022-10-01T09:09:34.312" v="3119" actId="20577"/>
          <ac:spMkLst>
            <pc:docMk/>
            <pc:sldMk cId="2427838709" sldId="267"/>
            <ac:spMk id="5" creationId="{00000000-0000-0000-0000-000000000000}"/>
          </ac:spMkLst>
        </pc:spChg>
      </pc:sldChg>
      <pc:sldChg chg="del">
        <pc:chgData name="Ides Nicaise" userId="131b51a2-0246-4697-97f8-83297d8fa061" providerId="ADAL" clId="{1E39A0D2-A43C-4788-972B-A36BDC9F9BA6}" dt="2022-09-28T20:30:29.498" v="398" actId="47"/>
        <pc:sldMkLst>
          <pc:docMk/>
          <pc:sldMk cId="3469946532" sldId="284"/>
        </pc:sldMkLst>
      </pc:sldChg>
      <pc:sldChg chg="del">
        <pc:chgData name="Ides Nicaise" userId="131b51a2-0246-4697-97f8-83297d8fa061" providerId="ADAL" clId="{1E39A0D2-A43C-4788-972B-A36BDC9F9BA6}" dt="2022-09-28T20:30:29.498" v="398" actId="47"/>
        <pc:sldMkLst>
          <pc:docMk/>
          <pc:sldMk cId="148938421" sldId="286"/>
        </pc:sldMkLst>
      </pc:sldChg>
      <pc:sldChg chg="del">
        <pc:chgData name="Ides Nicaise" userId="131b51a2-0246-4697-97f8-83297d8fa061" providerId="ADAL" clId="{1E39A0D2-A43C-4788-972B-A36BDC9F9BA6}" dt="2022-09-28T20:30:42.757" v="399" actId="47"/>
        <pc:sldMkLst>
          <pc:docMk/>
          <pc:sldMk cId="3659881648" sldId="298"/>
        </pc:sldMkLst>
      </pc:sldChg>
      <pc:sldChg chg="del">
        <pc:chgData name="Ides Nicaise" userId="131b51a2-0246-4697-97f8-83297d8fa061" providerId="ADAL" clId="{1E39A0D2-A43C-4788-972B-A36BDC9F9BA6}" dt="2022-09-28T20:30:29.498" v="398" actId="47"/>
        <pc:sldMkLst>
          <pc:docMk/>
          <pc:sldMk cId="1148738626" sldId="305"/>
        </pc:sldMkLst>
      </pc:sldChg>
      <pc:sldChg chg="del">
        <pc:chgData name="Ides Nicaise" userId="131b51a2-0246-4697-97f8-83297d8fa061" providerId="ADAL" clId="{1E39A0D2-A43C-4788-972B-A36BDC9F9BA6}" dt="2022-09-28T20:30:29.498" v="398" actId="47"/>
        <pc:sldMkLst>
          <pc:docMk/>
          <pc:sldMk cId="3621784481" sldId="317"/>
        </pc:sldMkLst>
      </pc:sldChg>
      <pc:sldChg chg="modSp mod ord modTransition">
        <pc:chgData name="Ides Nicaise" userId="131b51a2-0246-4697-97f8-83297d8fa061" providerId="ADAL" clId="{1E39A0D2-A43C-4788-972B-A36BDC9F9BA6}" dt="2022-10-01T09:21:00.374" v="3169"/>
        <pc:sldMkLst>
          <pc:docMk/>
          <pc:sldMk cId="494093190" sldId="318"/>
        </pc:sldMkLst>
        <pc:spChg chg="mod">
          <ac:chgData name="Ides Nicaise" userId="131b51a2-0246-4697-97f8-83297d8fa061" providerId="ADAL" clId="{1E39A0D2-A43C-4788-972B-A36BDC9F9BA6}" dt="2022-09-28T20:35:23.953" v="563" actId="1076"/>
          <ac:spMkLst>
            <pc:docMk/>
            <pc:sldMk cId="494093190" sldId="318"/>
            <ac:spMk id="4" creationId="{756D225F-A916-49F7-BD85-D6C70D3B3B7E}"/>
          </ac:spMkLst>
        </pc:spChg>
        <pc:spChg chg="mod">
          <ac:chgData name="Ides Nicaise" userId="131b51a2-0246-4697-97f8-83297d8fa061" providerId="ADAL" clId="{1E39A0D2-A43C-4788-972B-A36BDC9F9BA6}" dt="2022-09-28T20:33:58.226" v="560" actId="20577"/>
          <ac:spMkLst>
            <pc:docMk/>
            <pc:sldMk cId="494093190" sldId="318"/>
            <ac:spMk id="5" creationId="{0357E67B-71E4-42B3-A0E0-8C2F5FE2399A}"/>
          </ac:spMkLst>
        </pc:spChg>
      </pc:sldChg>
      <pc:sldChg chg="modSp mod ord modTransition">
        <pc:chgData name="Ides Nicaise" userId="131b51a2-0246-4697-97f8-83297d8fa061" providerId="ADAL" clId="{1E39A0D2-A43C-4788-972B-A36BDC9F9BA6}" dt="2022-10-01T09:21:00.374" v="3169"/>
        <pc:sldMkLst>
          <pc:docMk/>
          <pc:sldMk cId="1306060365" sldId="319"/>
        </pc:sldMkLst>
        <pc:spChg chg="mod">
          <ac:chgData name="Ides Nicaise" userId="131b51a2-0246-4697-97f8-83297d8fa061" providerId="ADAL" clId="{1E39A0D2-A43C-4788-972B-A36BDC9F9BA6}" dt="2022-09-30T20:14:04.086" v="1755" actId="207"/>
          <ac:spMkLst>
            <pc:docMk/>
            <pc:sldMk cId="1306060365" sldId="319"/>
            <ac:spMk id="2" creationId="{41F54045-08CE-4C39-8F1C-87AE320AB4C9}"/>
          </ac:spMkLst>
        </pc:spChg>
        <pc:spChg chg="mod">
          <ac:chgData name="Ides Nicaise" userId="131b51a2-0246-4697-97f8-83297d8fa061" providerId="ADAL" clId="{1E39A0D2-A43C-4788-972B-A36BDC9F9BA6}" dt="2022-09-30T20:13:24.248" v="1751" actId="21"/>
          <ac:spMkLst>
            <pc:docMk/>
            <pc:sldMk cId="1306060365" sldId="319"/>
            <ac:spMk id="3" creationId="{30BD9732-F503-4657-8DD4-40FEC6C3A42A}"/>
          </ac:spMkLst>
        </pc:spChg>
      </pc:sldChg>
      <pc:sldChg chg="modTransition">
        <pc:chgData name="Ides Nicaise" userId="131b51a2-0246-4697-97f8-83297d8fa061" providerId="ADAL" clId="{1E39A0D2-A43C-4788-972B-A36BDC9F9BA6}" dt="2022-10-01T09:21:00.374" v="3169"/>
        <pc:sldMkLst>
          <pc:docMk/>
          <pc:sldMk cId="451704965" sldId="320"/>
        </pc:sldMkLst>
      </pc:sldChg>
      <pc:sldChg chg="modSp mod modTransition">
        <pc:chgData name="Ides Nicaise" userId="131b51a2-0246-4697-97f8-83297d8fa061" providerId="ADAL" clId="{1E39A0D2-A43C-4788-972B-A36BDC9F9BA6}" dt="2022-10-01T09:21:00.374" v="3169"/>
        <pc:sldMkLst>
          <pc:docMk/>
          <pc:sldMk cId="942274514" sldId="321"/>
        </pc:sldMkLst>
        <pc:spChg chg="mod">
          <ac:chgData name="Ides Nicaise" userId="131b51a2-0246-4697-97f8-83297d8fa061" providerId="ADAL" clId="{1E39A0D2-A43C-4788-972B-A36BDC9F9BA6}" dt="2022-09-30T20:15:33.057" v="1765" actId="403"/>
          <ac:spMkLst>
            <pc:docMk/>
            <pc:sldMk cId="942274514" sldId="321"/>
            <ac:spMk id="6" creationId="{32B594F7-EEA7-4D54-A5CF-03D662B04044}"/>
          </ac:spMkLst>
        </pc:spChg>
      </pc:sldChg>
      <pc:sldChg chg="modSp mod modTransition">
        <pc:chgData name="Ides Nicaise" userId="131b51a2-0246-4697-97f8-83297d8fa061" providerId="ADAL" clId="{1E39A0D2-A43C-4788-972B-A36BDC9F9BA6}" dt="2022-10-01T09:21:00.374" v="3169"/>
        <pc:sldMkLst>
          <pc:docMk/>
          <pc:sldMk cId="3764102562" sldId="322"/>
        </pc:sldMkLst>
        <pc:spChg chg="mod">
          <ac:chgData name="Ides Nicaise" userId="131b51a2-0246-4697-97f8-83297d8fa061" providerId="ADAL" clId="{1E39A0D2-A43C-4788-972B-A36BDC9F9BA6}" dt="2022-10-01T09:19:14.642" v="3166" actId="6549"/>
          <ac:spMkLst>
            <pc:docMk/>
            <pc:sldMk cId="3764102562" sldId="322"/>
            <ac:spMk id="3" creationId="{6EF59AB3-31F3-4FAF-810D-A6FF076F7CE6}"/>
          </ac:spMkLst>
        </pc:spChg>
      </pc:sldChg>
      <pc:sldChg chg="delSp modSp mod modTransition">
        <pc:chgData name="Ides Nicaise" userId="131b51a2-0246-4697-97f8-83297d8fa061" providerId="ADAL" clId="{1E39A0D2-A43C-4788-972B-A36BDC9F9BA6}" dt="2022-10-01T09:21:00.374" v="3169"/>
        <pc:sldMkLst>
          <pc:docMk/>
          <pc:sldMk cId="1496929143" sldId="323"/>
        </pc:sldMkLst>
        <pc:spChg chg="mod">
          <ac:chgData name="Ides Nicaise" userId="131b51a2-0246-4697-97f8-83297d8fa061" providerId="ADAL" clId="{1E39A0D2-A43C-4788-972B-A36BDC9F9BA6}" dt="2022-10-01T09:20:24.258" v="3168" actId="6549"/>
          <ac:spMkLst>
            <pc:docMk/>
            <pc:sldMk cId="1496929143" sldId="323"/>
            <ac:spMk id="3" creationId="{6EF59AB3-31F3-4FAF-810D-A6FF076F7CE6}"/>
          </ac:spMkLst>
        </pc:spChg>
        <pc:spChg chg="del">
          <ac:chgData name="Ides Nicaise" userId="131b51a2-0246-4697-97f8-83297d8fa061" providerId="ADAL" clId="{1E39A0D2-A43C-4788-972B-A36BDC9F9BA6}" dt="2022-09-30T20:33:18.628" v="1908" actId="478"/>
          <ac:spMkLst>
            <pc:docMk/>
            <pc:sldMk cId="1496929143" sldId="323"/>
            <ac:spMk id="4" creationId="{22D90B7B-D180-47DF-9D34-147B26E48761}"/>
          </ac:spMkLst>
        </pc:spChg>
      </pc:sldChg>
      <pc:sldChg chg="addSp delSp modSp new mod modTransition modClrScheme chgLayout">
        <pc:chgData name="Ides Nicaise" userId="131b51a2-0246-4697-97f8-83297d8fa061" providerId="ADAL" clId="{1E39A0D2-A43C-4788-972B-A36BDC9F9BA6}" dt="2022-10-01T09:21:00.374" v="3169"/>
        <pc:sldMkLst>
          <pc:docMk/>
          <pc:sldMk cId="4287997221" sldId="324"/>
        </pc:sldMkLst>
        <pc:spChg chg="del mod ord">
          <ac:chgData name="Ides Nicaise" userId="131b51a2-0246-4697-97f8-83297d8fa061" providerId="ADAL" clId="{1E39A0D2-A43C-4788-972B-A36BDC9F9BA6}" dt="2022-09-28T18:06:54.228" v="82" actId="700"/>
          <ac:spMkLst>
            <pc:docMk/>
            <pc:sldMk cId="4287997221" sldId="324"/>
            <ac:spMk id="2" creationId="{23ED461B-890A-B875-8D27-20870969CDB8}"/>
          </ac:spMkLst>
        </pc:spChg>
        <pc:spChg chg="del mod ord">
          <ac:chgData name="Ides Nicaise" userId="131b51a2-0246-4697-97f8-83297d8fa061" providerId="ADAL" clId="{1E39A0D2-A43C-4788-972B-A36BDC9F9BA6}" dt="2022-09-28T18:06:54.228" v="82" actId="700"/>
          <ac:spMkLst>
            <pc:docMk/>
            <pc:sldMk cId="4287997221" sldId="324"/>
            <ac:spMk id="3" creationId="{380D17FD-5F8B-C44D-139C-A075AD3F5AF1}"/>
          </ac:spMkLst>
        </pc:spChg>
        <pc:spChg chg="del">
          <ac:chgData name="Ides Nicaise" userId="131b51a2-0246-4697-97f8-83297d8fa061" providerId="ADAL" clId="{1E39A0D2-A43C-4788-972B-A36BDC9F9BA6}" dt="2022-09-28T18:06:54.228" v="82" actId="700"/>
          <ac:spMkLst>
            <pc:docMk/>
            <pc:sldMk cId="4287997221" sldId="324"/>
            <ac:spMk id="4" creationId="{86DF4216-EBB5-17A9-AAF0-7D5BEEB326E4}"/>
          </ac:spMkLst>
        </pc:spChg>
        <pc:spChg chg="add mod ord">
          <ac:chgData name="Ides Nicaise" userId="131b51a2-0246-4697-97f8-83297d8fa061" providerId="ADAL" clId="{1E39A0D2-A43C-4788-972B-A36BDC9F9BA6}" dt="2022-09-28T19:42:23.266" v="309" actId="6549"/>
          <ac:spMkLst>
            <pc:docMk/>
            <pc:sldMk cId="4287997221" sldId="324"/>
            <ac:spMk id="5" creationId="{2ACBD98B-C56E-4536-8E63-296A7C304DE0}"/>
          </ac:spMkLst>
        </pc:spChg>
        <pc:spChg chg="add mod ord">
          <ac:chgData name="Ides Nicaise" userId="131b51a2-0246-4697-97f8-83297d8fa061" providerId="ADAL" clId="{1E39A0D2-A43C-4788-972B-A36BDC9F9BA6}" dt="2022-09-28T18:06:54.228" v="82" actId="700"/>
          <ac:spMkLst>
            <pc:docMk/>
            <pc:sldMk cId="4287997221" sldId="324"/>
            <ac:spMk id="6" creationId="{787485F4-8EFD-058F-E343-4A871ADA664A}"/>
          </ac:spMkLst>
        </pc:spChg>
      </pc:sldChg>
      <pc:sldChg chg="modSp add mod modTransition">
        <pc:chgData name="Ides Nicaise" userId="131b51a2-0246-4697-97f8-83297d8fa061" providerId="ADAL" clId="{1E39A0D2-A43C-4788-972B-A36BDC9F9BA6}" dt="2022-10-01T09:21:00.374" v="3169"/>
        <pc:sldMkLst>
          <pc:docMk/>
          <pc:sldMk cId="4164632983" sldId="325"/>
        </pc:sldMkLst>
        <pc:spChg chg="mod">
          <ac:chgData name="Ides Nicaise" userId="131b51a2-0246-4697-97f8-83297d8fa061" providerId="ADAL" clId="{1E39A0D2-A43C-4788-972B-A36BDC9F9BA6}" dt="2022-09-30T20:10:47.438" v="1745" actId="1035"/>
          <ac:spMkLst>
            <pc:docMk/>
            <pc:sldMk cId="4164632983" sldId="325"/>
            <ac:spMk id="2" creationId="{00000000-0000-0000-0000-000000000000}"/>
          </ac:spMkLst>
        </pc:spChg>
        <pc:spChg chg="mod">
          <ac:chgData name="Ides Nicaise" userId="131b51a2-0246-4697-97f8-83297d8fa061" providerId="ADAL" clId="{1E39A0D2-A43C-4788-972B-A36BDC9F9BA6}" dt="2022-09-30T20:37:27.961" v="1947" actId="14100"/>
          <ac:spMkLst>
            <pc:docMk/>
            <pc:sldMk cId="4164632983" sldId="325"/>
            <ac:spMk id="4" creationId="{00000000-0000-0000-0000-000000000000}"/>
          </ac:spMkLst>
        </pc:spChg>
        <pc:picChg chg="mod">
          <ac:chgData name="Ides Nicaise" userId="131b51a2-0246-4697-97f8-83297d8fa061" providerId="ADAL" clId="{1E39A0D2-A43C-4788-972B-A36BDC9F9BA6}" dt="2022-09-30T20:37:35.002" v="1948" actId="1076"/>
          <ac:picMkLst>
            <pc:docMk/>
            <pc:sldMk cId="4164632983" sldId="325"/>
            <ac:picMk id="1028" creationId="{00000000-0000-0000-0000-000000000000}"/>
          </ac:picMkLst>
        </pc:picChg>
      </pc:sldChg>
      <pc:sldChg chg="addSp modSp new mod modTransition">
        <pc:chgData name="Ides Nicaise" userId="131b51a2-0246-4697-97f8-83297d8fa061" providerId="ADAL" clId="{1E39A0D2-A43C-4788-972B-A36BDC9F9BA6}" dt="2022-10-01T09:21:00.374" v="3169"/>
        <pc:sldMkLst>
          <pc:docMk/>
          <pc:sldMk cId="1004981859" sldId="326"/>
        </pc:sldMkLst>
        <pc:spChg chg="mod">
          <ac:chgData name="Ides Nicaise" userId="131b51a2-0246-4697-97f8-83297d8fa061" providerId="ADAL" clId="{1E39A0D2-A43C-4788-972B-A36BDC9F9BA6}" dt="2022-09-30T20:14:49.848" v="1763" actId="207"/>
          <ac:spMkLst>
            <pc:docMk/>
            <pc:sldMk cId="1004981859" sldId="326"/>
            <ac:spMk id="2" creationId="{A027206D-B718-418F-10C3-E66E133F7BF0}"/>
          </ac:spMkLst>
        </pc:spChg>
        <pc:spChg chg="mod">
          <ac:chgData name="Ides Nicaise" userId="131b51a2-0246-4697-97f8-83297d8fa061" providerId="ADAL" clId="{1E39A0D2-A43C-4788-972B-A36BDC9F9BA6}" dt="2022-09-30T20:29:09.024" v="1870" actId="20577"/>
          <ac:spMkLst>
            <pc:docMk/>
            <pc:sldMk cId="1004981859" sldId="326"/>
            <ac:spMk id="3" creationId="{DA063762-2078-94A8-7B9C-FECE0DA8D3E5}"/>
          </ac:spMkLst>
        </pc:spChg>
        <pc:picChg chg="add mod">
          <ac:chgData name="Ides Nicaise" userId="131b51a2-0246-4697-97f8-83297d8fa061" providerId="ADAL" clId="{1E39A0D2-A43C-4788-972B-A36BDC9F9BA6}" dt="2022-09-30T19:36:40.931" v="1251" actId="1076"/>
          <ac:picMkLst>
            <pc:docMk/>
            <pc:sldMk cId="1004981859" sldId="326"/>
            <ac:picMk id="1026" creationId="{DB737E1E-0A75-2F95-282A-0DB13309ABA6}"/>
          </ac:picMkLst>
        </pc:picChg>
      </pc:sldChg>
      <pc:sldChg chg="addSp delSp modSp new del mod modClrScheme chgLayout">
        <pc:chgData name="Ides Nicaise" userId="131b51a2-0246-4697-97f8-83297d8fa061" providerId="ADAL" clId="{1E39A0D2-A43C-4788-972B-A36BDC9F9BA6}" dt="2022-09-28T20:30:29.498" v="398" actId="47"/>
        <pc:sldMkLst>
          <pc:docMk/>
          <pc:sldMk cId="3114693255" sldId="326"/>
        </pc:sldMkLst>
        <pc:spChg chg="del mod ord">
          <ac:chgData name="Ides Nicaise" userId="131b51a2-0246-4697-97f8-83297d8fa061" providerId="ADAL" clId="{1E39A0D2-A43C-4788-972B-A36BDC9F9BA6}" dt="2022-09-28T19:43:03.387" v="311" actId="700"/>
          <ac:spMkLst>
            <pc:docMk/>
            <pc:sldMk cId="3114693255" sldId="326"/>
            <ac:spMk id="2" creationId="{95B8EB53-C814-7B2C-EEA6-03372C3D87D0}"/>
          </ac:spMkLst>
        </pc:spChg>
        <pc:spChg chg="del mod ord">
          <ac:chgData name="Ides Nicaise" userId="131b51a2-0246-4697-97f8-83297d8fa061" providerId="ADAL" clId="{1E39A0D2-A43C-4788-972B-A36BDC9F9BA6}" dt="2022-09-28T19:43:03.387" v="311" actId="700"/>
          <ac:spMkLst>
            <pc:docMk/>
            <pc:sldMk cId="3114693255" sldId="326"/>
            <ac:spMk id="3" creationId="{EBB23DBC-6D50-5FD7-1F26-A8E482F40EA5}"/>
          </ac:spMkLst>
        </pc:spChg>
        <pc:spChg chg="add mod ord">
          <ac:chgData name="Ides Nicaise" userId="131b51a2-0246-4697-97f8-83297d8fa061" providerId="ADAL" clId="{1E39A0D2-A43C-4788-972B-A36BDC9F9BA6}" dt="2022-09-28T19:57:04.742" v="389" actId="20577"/>
          <ac:spMkLst>
            <pc:docMk/>
            <pc:sldMk cId="3114693255" sldId="326"/>
            <ac:spMk id="4" creationId="{DD34A3C3-CE2A-38EA-8FA7-51BE50523406}"/>
          </ac:spMkLst>
        </pc:spChg>
        <pc:spChg chg="add mod ord">
          <ac:chgData name="Ides Nicaise" userId="131b51a2-0246-4697-97f8-83297d8fa061" providerId="ADAL" clId="{1E39A0D2-A43C-4788-972B-A36BDC9F9BA6}" dt="2022-09-28T19:43:03.387" v="311" actId="700"/>
          <ac:spMkLst>
            <pc:docMk/>
            <pc:sldMk cId="3114693255" sldId="326"/>
            <ac:spMk id="5" creationId="{E5BB18E4-B734-01C1-5B99-859BAC256F4F}"/>
          </ac:spMkLst>
        </pc:spChg>
      </pc:sldChg>
      <pc:sldChg chg="modSp add mod modTransition">
        <pc:chgData name="Ides Nicaise" userId="131b51a2-0246-4697-97f8-83297d8fa061" providerId="ADAL" clId="{1E39A0D2-A43C-4788-972B-A36BDC9F9BA6}" dt="2022-10-01T09:21:00.374" v="3169"/>
        <pc:sldMkLst>
          <pc:docMk/>
          <pc:sldMk cId="2895423348" sldId="327"/>
        </pc:sldMkLst>
        <pc:spChg chg="mod">
          <ac:chgData name="Ides Nicaise" userId="131b51a2-0246-4697-97f8-83297d8fa061" providerId="ADAL" clId="{1E39A0D2-A43C-4788-972B-A36BDC9F9BA6}" dt="2022-09-30T20:14:38.710" v="1762" actId="207"/>
          <ac:spMkLst>
            <pc:docMk/>
            <pc:sldMk cId="2895423348" sldId="327"/>
            <ac:spMk id="2" creationId="{41F54045-08CE-4C39-8F1C-87AE320AB4C9}"/>
          </ac:spMkLst>
        </pc:spChg>
        <pc:spChg chg="mod">
          <ac:chgData name="Ides Nicaise" userId="131b51a2-0246-4697-97f8-83297d8fa061" providerId="ADAL" clId="{1E39A0D2-A43C-4788-972B-A36BDC9F9BA6}" dt="2022-09-30T20:14:25.053" v="1758" actId="21"/>
          <ac:spMkLst>
            <pc:docMk/>
            <pc:sldMk cId="2895423348" sldId="327"/>
            <ac:spMk id="3" creationId="{30BD9732-F503-4657-8DD4-40FEC6C3A42A}"/>
          </ac:spMkLst>
        </pc:spChg>
      </pc:sldChg>
      <pc:sldChg chg="modSp add mod modTransition">
        <pc:chgData name="Ides Nicaise" userId="131b51a2-0246-4697-97f8-83297d8fa061" providerId="ADAL" clId="{1E39A0D2-A43C-4788-972B-A36BDC9F9BA6}" dt="2022-10-01T09:21:00.374" v="3169"/>
        <pc:sldMkLst>
          <pc:docMk/>
          <pc:sldMk cId="320863614" sldId="328"/>
        </pc:sldMkLst>
        <pc:spChg chg="mod">
          <ac:chgData name="Ides Nicaise" userId="131b51a2-0246-4697-97f8-83297d8fa061" providerId="ADAL" clId="{1E39A0D2-A43C-4788-972B-A36BDC9F9BA6}" dt="2022-09-30T20:08:12.922" v="1709" actId="1076"/>
          <ac:spMkLst>
            <pc:docMk/>
            <pc:sldMk cId="320863614" sldId="328"/>
            <ac:spMk id="2" creationId="{00000000-0000-0000-0000-000000000000}"/>
          </ac:spMkLst>
        </pc:spChg>
        <pc:spChg chg="mod">
          <ac:chgData name="Ides Nicaise" userId="131b51a2-0246-4697-97f8-83297d8fa061" providerId="ADAL" clId="{1E39A0D2-A43C-4788-972B-A36BDC9F9BA6}" dt="2022-10-01T09:01:28.467" v="3112" actId="20577"/>
          <ac:spMkLst>
            <pc:docMk/>
            <pc:sldMk cId="320863614" sldId="328"/>
            <ac:spMk id="4" creationId="{00000000-0000-0000-0000-000000000000}"/>
          </ac:spMkLst>
        </pc:spChg>
        <pc:picChg chg="mod">
          <ac:chgData name="Ides Nicaise" userId="131b51a2-0246-4697-97f8-83297d8fa061" providerId="ADAL" clId="{1E39A0D2-A43C-4788-972B-A36BDC9F9BA6}" dt="2022-09-30T20:36:49.911" v="1946" actId="1076"/>
          <ac:picMkLst>
            <pc:docMk/>
            <pc:sldMk cId="320863614" sldId="328"/>
            <ac:picMk id="1028" creationId="{00000000-0000-0000-0000-000000000000}"/>
          </ac:picMkLst>
        </pc:picChg>
      </pc:sldChg>
      <pc:sldChg chg="addSp delSp modSp new mod modTransition modClrScheme chgLayout">
        <pc:chgData name="Ides Nicaise" userId="131b51a2-0246-4697-97f8-83297d8fa061" providerId="ADAL" clId="{1E39A0D2-A43C-4788-972B-A36BDC9F9BA6}" dt="2022-10-01T09:21:00.374" v="3169"/>
        <pc:sldMkLst>
          <pc:docMk/>
          <pc:sldMk cId="627395498" sldId="329"/>
        </pc:sldMkLst>
        <pc:spChg chg="del mod ord">
          <ac:chgData name="Ides Nicaise" userId="131b51a2-0246-4697-97f8-83297d8fa061" providerId="ADAL" clId="{1E39A0D2-A43C-4788-972B-A36BDC9F9BA6}" dt="2022-09-30T20:29:54.791" v="1872" actId="700"/>
          <ac:spMkLst>
            <pc:docMk/>
            <pc:sldMk cId="627395498" sldId="329"/>
            <ac:spMk id="2" creationId="{2AC5051C-4930-604D-C40B-A5336098B558}"/>
          </ac:spMkLst>
        </pc:spChg>
        <pc:spChg chg="del mod ord">
          <ac:chgData name="Ides Nicaise" userId="131b51a2-0246-4697-97f8-83297d8fa061" providerId="ADAL" clId="{1E39A0D2-A43C-4788-972B-A36BDC9F9BA6}" dt="2022-09-30T20:29:54.791" v="1872" actId="700"/>
          <ac:spMkLst>
            <pc:docMk/>
            <pc:sldMk cId="627395498" sldId="329"/>
            <ac:spMk id="3" creationId="{21048D4F-7718-96A8-803C-A7A2837948AB}"/>
          </ac:spMkLst>
        </pc:spChg>
        <pc:spChg chg="add mod ord">
          <ac:chgData name="Ides Nicaise" userId="131b51a2-0246-4697-97f8-83297d8fa061" providerId="ADAL" clId="{1E39A0D2-A43C-4788-972B-A36BDC9F9BA6}" dt="2022-09-30T20:30:04.478" v="1882" actId="20577"/>
          <ac:spMkLst>
            <pc:docMk/>
            <pc:sldMk cId="627395498" sldId="329"/>
            <ac:spMk id="4" creationId="{43474A51-207D-8FC0-B495-ABD08BE2E980}"/>
          </ac:spMkLst>
        </pc:spChg>
        <pc:spChg chg="add mod ord">
          <ac:chgData name="Ides Nicaise" userId="131b51a2-0246-4697-97f8-83297d8fa061" providerId="ADAL" clId="{1E39A0D2-A43C-4788-972B-A36BDC9F9BA6}" dt="2022-09-30T20:29:54.791" v="1872" actId="700"/>
          <ac:spMkLst>
            <pc:docMk/>
            <pc:sldMk cId="627395498" sldId="329"/>
            <ac:spMk id="5" creationId="{A2021911-D6E3-7851-D9CD-279931FD5807}"/>
          </ac:spMkLst>
        </pc:spChg>
      </pc:sldChg>
      <pc:sldChg chg="addSp delSp modSp new mod modTransition modClrScheme chgLayout">
        <pc:chgData name="Ides Nicaise" userId="131b51a2-0246-4697-97f8-83297d8fa061" providerId="ADAL" clId="{1E39A0D2-A43C-4788-972B-A36BDC9F9BA6}" dt="2022-10-01T09:21:00.374" v="3169"/>
        <pc:sldMkLst>
          <pc:docMk/>
          <pc:sldMk cId="2235279923" sldId="330"/>
        </pc:sldMkLst>
        <pc:spChg chg="del mod ord">
          <ac:chgData name="Ides Nicaise" userId="131b51a2-0246-4697-97f8-83297d8fa061" providerId="ADAL" clId="{1E39A0D2-A43C-4788-972B-A36BDC9F9BA6}" dt="2022-09-30T20:43:48.392" v="1957" actId="700"/>
          <ac:spMkLst>
            <pc:docMk/>
            <pc:sldMk cId="2235279923" sldId="330"/>
            <ac:spMk id="2" creationId="{EB493EF3-7ACC-1F88-9DA1-C6435434BD02}"/>
          </ac:spMkLst>
        </pc:spChg>
        <pc:spChg chg="del mod ord">
          <ac:chgData name="Ides Nicaise" userId="131b51a2-0246-4697-97f8-83297d8fa061" providerId="ADAL" clId="{1E39A0D2-A43C-4788-972B-A36BDC9F9BA6}" dt="2022-09-30T20:43:48.392" v="1957" actId="700"/>
          <ac:spMkLst>
            <pc:docMk/>
            <pc:sldMk cId="2235279923" sldId="330"/>
            <ac:spMk id="3" creationId="{3B762045-55CA-04ED-1FCA-8C17CDEE2805}"/>
          </ac:spMkLst>
        </pc:spChg>
        <pc:spChg chg="add mod ord">
          <ac:chgData name="Ides Nicaise" userId="131b51a2-0246-4697-97f8-83297d8fa061" providerId="ADAL" clId="{1E39A0D2-A43C-4788-972B-A36BDC9F9BA6}" dt="2022-10-01T09:04:26.002" v="3116" actId="1035"/>
          <ac:spMkLst>
            <pc:docMk/>
            <pc:sldMk cId="2235279923" sldId="330"/>
            <ac:spMk id="4" creationId="{78B191D0-B46B-18B1-C47F-6CD5D57A73B9}"/>
          </ac:spMkLst>
        </pc:spChg>
        <pc:spChg chg="add mod ord">
          <ac:chgData name="Ides Nicaise" userId="131b51a2-0246-4697-97f8-83297d8fa061" providerId="ADAL" clId="{1E39A0D2-A43C-4788-972B-A36BDC9F9BA6}" dt="2022-10-01T09:04:26.002" v="3116" actId="1035"/>
          <ac:spMkLst>
            <pc:docMk/>
            <pc:sldMk cId="2235279923" sldId="330"/>
            <ac:spMk id="5" creationId="{28DACC26-C8D1-3FB3-D761-3CD15E94CDAD}"/>
          </ac:spMkLst>
        </pc:spChg>
        <pc:spChg chg="add del mod ord">
          <ac:chgData name="Ides Nicaise" userId="131b51a2-0246-4697-97f8-83297d8fa061" providerId="ADAL" clId="{1E39A0D2-A43C-4788-972B-A36BDC9F9BA6}" dt="2022-09-30T20:49:56.175" v="2289"/>
          <ac:spMkLst>
            <pc:docMk/>
            <pc:sldMk cId="2235279923" sldId="330"/>
            <ac:spMk id="6" creationId="{1157FE14-4586-0574-F61D-C74592F9FC75}"/>
          </ac:spMkLst>
        </pc:spChg>
        <pc:picChg chg="add mod">
          <ac:chgData name="Ides Nicaise" userId="131b51a2-0246-4697-97f8-83297d8fa061" providerId="ADAL" clId="{1E39A0D2-A43C-4788-972B-A36BDC9F9BA6}" dt="2022-09-30T20:50:14.529" v="2290" actId="1076"/>
          <ac:picMkLst>
            <pc:docMk/>
            <pc:sldMk cId="2235279923" sldId="330"/>
            <ac:picMk id="3074" creationId="{070424DA-8DA3-4150-978C-379E9FE36C5C}"/>
          </ac:picMkLst>
        </pc:picChg>
      </pc:sldChg>
      <pc:sldChg chg="addSp delSp modSp new del mod">
        <pc:chgData name="Ides Nicaise" userId="131b51a2-0246-4697-97f8-83297d8fa061" providerId="ADAL" clId="{1E39A0D2-A43C-4788-972B-A36BDC9F9BA6}" dt="2022-10-01T08:59:52.868" v="3099" actId="47"/>
        <pc:sldMkLst>
          <pc:docMk/>
          <pc:sldMk cId="1203951971" sldId="331"/>
        </pc:sldMkLst>
        <pc:spChg chg="mod">
          <ac:chgData name="Ides Nicaise" userId="131b51a2-0246-4697-97f8-83297d8fa061" providerId="ADAL" clId="{1E39A0D2-A43C-4788-972B-A36BDC9F9BA6}" dt="2022-09-30T20:52:06.750" v="2333" actId="14100"/>
          <ac:spMkLst>
            <pc:docMk/>
            <pc:sldMk cId="1203951971" sldId="331"/>
            <ac:spMk id="2" creationId="{FEEF242C-7F01-F0E4-B02F-7F613A9E06F4}"/>
          </ac:spMkLst>
        </pc:spChg>
        <pc:spChg chg="mod">
          <ac:chgData name="Ides Nicaise" userId="131b51a2-0246-4697-97f8-83297d8fa061" providerId="ADAL" clId="{1E39A0D2-A43C-4788-972B-A36BDC9F9BA6}" dt="2022-10-01T08:50:01.305" v="3069" actId="113"/>
          <ac:spMkLst>
            <pc:docMk/>
            <pc:sldMk cId="1203951971" sldId="331"/>
            <ac:spMk id="3" creationId="{88ED2335-E648-31B3-454A-CE7642257BBA}"/>
          </ac:spMkLst>
        </pc:spChg>
        <pc:spChg chg="del">
          <ac:chgData name="Ides Nicaise" userId="131b51a2-0246-4697-97f8-83297d8fa061" providerId="ADAL" clId="{1E39A0D2-A43C-4788-972B-A36BDC9F9BA6}" dt="2022-09-30T21:05:02.064" v="2838"/>
          <ac:spMkLst>
            <pc:docMk/>
            <pc:sldMk cId="1203951971" sldId="331"/>
            <ac:spMk id="4" creationId="{46193126-9838-3642-6A94-328AFCA446D4}"/>
          </ac:spMkLst>
        </pc:spChg>
        <pc:spChg chg="add del mod">
          <ac:chgData name="Ides Nicaise" userId="131b51a2-0246-4697-97f8-83297d8fa061" providerId="ADAL" clId="{1E39A0D2-A43C-4788-972B-A36BDC9F9BA6}" dt="2022-09-30T21:09:44.009" v="2842" actId="478"/>
          <ac:spMkLst>
            <pc:docMk/>
            <pc:sldMk cId="1203951971" sldId="331"/>
            <ac:spMk id="5" creationId="{9B5C9196-5394-712E-4BFA-B8819EBA4172}"/>
          </ac:spMkLst>
        </pc:spChg>
        <pc:picChg chg="add del mod">
          <ac:chgData name="Ides Nicaise" userId="131b51a2-0246-4697-97f8-83297d8fa061" providerId="ADAL" clId="{1E39A0D2-A43C-4788-972B-A36BDC9F9BA6}" dt="2022-10-01T08:52:54.105" v="3076" actId="21"/>
          <ac:picMkLst>
            <pc:docMk/>
            <pc:sldMk cId="1203951971" sldId="331"/>
            <ac:picMk id="6" creationId="{57773A86-E5A4-5555-4300-865C06052FD4}"/>
          </ac:picMkLst>
        </pc:picChg>
        <pc:picChg chg="add mod">
          <ac:chgData name="Ides Nicaise" userId="131b51a2-0246-4697-97f8-83297d8fa061" providerId="ADAL" clId="{1E39A0D2-A43C-4788-972B-A36BDC9F9BA6}" dt="2022-10-01T08:52:42.456" v="3075" actId="14100"/>
          <ac:picMkLst>
            <pc:docMk/>
            <pc:sldMk cId="1203951971" sldId="331"/>
            <ac:picMk id="1026" creationId="{218BF5BA-FCB2-012D-DC6F-7A7D79E0C4E6}"/>
          </ac:picMkLst>
        </pc:picChg>
        <pc:picChg chg="add del mod">
          <ac:chgData name="Ides Nicaise" userId="131b51a2-0246-4697-97f8-83297d8fa061" providerId="ADAL" clId="{1E39A0D2-A43C-4788-972B-A36BDC9F9BA6}" dt="2022-09-30T21:09:30.873" v="2839" actId="478"/>
          <ac:picMkLst>
            <pc:docMk/>
            <pc:sldMk cId="1203951971" sldId="331"/>
            <ac:picMk id="4098" creationId="{41C4116E-1C8D-14DB-E383-3E860E78B6E3}"/>
          </ac:picMkLst>
        </pc:picChg>
      </pc:sldChg>
      <pc:sldChg chg="add ord modTransition">
        <pc:chgData name="Ides Nicaise" userId="131b51a2-0246-4697-97f8-83297d8fa061" providerId="ADAL" clId="{1E39A0D2-A43C-4788-972B-A36BDC9F9BA6}" dt="2022-10-01T09:21:00.374" v="3169"/>
        <pc:sldMkLst>
          <pc:docMk/>
          <pc:sldMk cId="3735272116" sldId="332"/>
        </pc:sldMkLst>
      </pc:sldChg>
      <pc:sldChg chg="addSp delSp modSp new del mod modClrScheme chgLayout">
        <pc:chgData name="Ides Nicaise" userId="131b51a2-0246-4697-97f8-83297d8fa061" providerId="ADAL" clId="{1E39A0D2-A43C-4788-972B-A36BDC9F9BA6}" dt="2022-10-01T08:59:52.868" v="3099" actId="47"/>
        <pc:sldMkLst>
          <pc:docMk/>
          <pc:sldMk cId="3776097765" sldId="332"/>
        </pc:sldMkLst>
        <pc:spChg chg="mod ord">
          <ac:chgData name="Ides Nicaise" userId="131b51a2-0246-4697-97f8-83297d8fa061" providerId="ADAL" clId="{1E39A0D2-A43C-4788-972B-A36BDC9F9BA6}" dt="2022-10-01T08:54:11.521" v="3094" actId="700"/>
          <ac:spMkLst>
            <pc:docMk/>
            <pc:sldMk cId="3776097765" sldId="332"/>
            <ac:spMk id="2" creationId="{F62BC003-48CA-D7AB-D4EF-C7AC9C67E8B8}"/>
          </ac:spMkLst>
        </pc:spChg>
        <pc:spChg chg="del mod ord">
          <ac:chgData name="Ides Nicaise" userId="131b51a2-0246-4697-97f8-83297d8fa061" providerId="ADAL" clId="{1E39A0D2-A43C-4788-972B-A36BDC9F9BA6}" dt="2022-10-01T08:54:11.521" v="3094" actId="700"/>
          <ac:spMkLst>
            <pc:docMk/>
            <pc:sldMk cId="3776097765" sldId="332"/>
            <ac:spMk id="3" creationId="{D5E537DA-C248-7A11-B8A2-A830C02ED350}"/>
          </ac:spMkLst>
        </pc:spChg>
        <pc:spChg chg="del">
          <ac:chgData name="Ides Nicaise" userId="131b51a2-0246-4697-97f8-83297d8fa061" providerId="ADAL" clId="{1E39A0D2-A43C-4788-972B-A36BDC9F9BA6}" dt="2022-10-01T08:53:46.374" v="3078"/>
          <ac:spMkLst>
            <pc:docMk/>
            <pc:sldMk cId="3776097765" sldId="332"/>
            <ac:spMk id="4" creationId="{1767B650-6C22-4FDC-8495-1B75072AFC87}"/>
          </ac:spMkLst>
        </pc:spChg>
        <pc:spChg chg="add del mod ord">
          <ac:chgData name="Ides Nicaise" userId="131b51a2-0246-4697-97f8-83297d8fa061" providerId="ADAL" clId="{1E39A0D2-A43C-4788-972B-A36BDC9F9BA6}" dt="2022-10-01T08:54:26.949" v="3096" actId="478"/>
          <ac:spMkLst>
            <pc:docMk/>
            <pc:sldMk cId="3776097765" sldId="332"/>
            <ac:spMk id="6" creationId="{9D7BE0FD-3133-428F-6B97-E91E401083BF}"/>
          </ac:spMkLst>
        </pc:spChg>
        <pc:spChg chg="add mod ord">
          <ac:chgData name="Ides Nicaise" userId="131b51a2-0246-4697-97f8-83297d8fa061" providerId="ADAL" clId="{1E39A0D2-A43C-4788-972B-A36BDC9F9BA6}" dt="2022-10-01T08:54:35.165" v="3097" actId="14100"/>
          <ac:spMkLst>
            <pc:docMk/>
            <pc:sldMk cId="3776097765" sldId="332"/>
            <ac:spMk id="7" creationId="{A7C77104-B2F4-C8B5-6CE4-43DD7884EA37}"/>
          </ac:spMkLst>
        </pc:spChg>
        <pc:spChg chg="add del mod ord">
          <ac:chgData name="Ides Nicaise" userId="131b51a2-0246-4697-97f8-83297d8fa061" providerId="ADAL" clId="{1E39A0D2-A43C-4788-972B-A36BDC9F9BA6}" dt="2022-10-01T08:54:20.099" v="3095" actId="478"/>
          <ac:spMkLst>
            <pc:docMk/>
            <pc:sldMk cId="3776097765" sldId="332"/>
            <ac:spMk id="8" creationId="{F282AA00-0C2E-4B2A-935A-661B7CC9B21D}"/>
          </ac:spMkLst>
        </pc:spChg>
        <pc:picChg chg="add mod ord">
          <ac:chgData name="Ides Nicaise" userId="131b51a2-0246-4697-97f8-83297d8fa061" providerId="ADAL" clId="{1E39A0D2-A43C-4788-972B-A36BDC9F9BA6}" dt="2022-10-01T08:54:11.521" v="3094" actId="700"/>
          <ac:picMkLst>
            <pc:docMk/>
            <pc:sldMk cId="3776097765" sldId="332"/>
            <ac:picMk id="5" creationId="{D15D3FB4-9283-737C-C27A-49E89EB205D8}"/>
          </ac:picMkLst>
        </pc:picChg>
      </pc:sldChg>
      <pc:sldChg chg="add modTransition">
        <pc:chgData name="Ides Nicaise" userId="131b51a2-0246-4697-97f8-83297d8fa061" providerId="ADAL" clId="{1E39A0D2-A43C-4788-972B-A36BDC9F9BA6}" dt="2022-10-01T09:21:00.374" v="3169"/>
        <pc:sldMkLst>
          <pc:docMk/>
          <pc:sldMk cId="539040839"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61B45-5672-43BB-9C71-491C6D4D5427}" type="doc">
      <dgm:prSet loTypeId="urn:microsoft.com/office/officeart/2005/8/layout/gear1" loCatId="process" qsTypeId="urn:microsoft.com/office/officeart/2005/8/quickstyle/simple1" qsCatId="simple" csTypeId="urn:microsoft.com/office/officeart/2005/8/colors/colorful4" csCatId="colorful" phldr="1"/>
      <dgm:spPr/>
    </dgm:pt>
    <dgm:pt modelId="{289C22D8-4F79-4512-A58D-C4C951D42758}">
      <dgm:prSet phldrT="[Text]" custT="1"/>
      <dgm:spPr/>
      <dgm:t>
        <a:bodyPr/>
        <a:lstStyle/>
        <a:p>
          <a:r>
            <a:rPr lang="nl-BE" sz="1600" dirty="0">
              <a:latin typeface="Arial Narrow" panose="020B0606020202030204" pitchFamily="34" charset="0"/>
            </a:rPr>
            <a:t>Tertiaire  effecten op onderwijs-ongelijkheid</a:t>
          </a:r>
          <a:endParaRPr lang="en-GB" sz="1600" dirty="0">
            <a:latin typeface="Arial Narrow" panose="020B0606020202030204" pitchFamily="34" charset="0"/>
          </a:endParaRPr>
        </a:p>
      </dgm:t>
    </dgm:pt>
    <dgm:pt modelId="{3176B297-90CA-420B-8F52-99706379C325}" type="parTrans" cxnId="{BDE76887-930D-403F-9F4B-5D17E86063D6}">
      <dgm:prSet/>
      <dgm:spPr/>
      <dgm:t>
        <a:bodyPr/>
        <a:lstStyle/>
        <a:p>
          <a:endParaRPr lang="en-GB"/>
        </a:p>
      </dgm:t>
    </dgm:pt>
    <dgm:pt modelId="{9CEE7A6A-1E16-4FFD-A441-D52FDDF71C39}" type="sibTrans" cxnId="{BDE76887-930D-403F-9F4B-5D17E86063D6}">
      <dgm:prSet/>
      <dgm:spPr/>
      <dgm:t>
        <a:bodyPr/>
        <a:lstStyle/>
        <a:p>
          <a:endParaRPr lang="en-GB"/>
        </a:p>
      </dgm:t>
    </dgm:pt>
    <dgm:pt modelId="{135A12A2-F558-4C72-97AE-94C0C0F663B2}">
      <dgm:prSet phldrT="[Text]" custT="1"/>
      <dgm:spPr/>
      <dgm:t>
        <a:bodyPr/>
        <a:lstStyle/>
        <a:p>
          <a:r>
            <a:rPr lang="nl-BE" sz="1600" dirty="0">
              <a:latin typeface="Arial Narrow" panose="020B0606020202030204" pitchFamily="34" charset="0"/>
            </a:rPr>
            <a:t>Primaire </a:t>
          </a:r>
          <a:r>
            <a:rPr lang="nl-BE" sz="1600" dirty="0" err="1">
              <a:latin typeface="Arial Narrow" panose="020B0606020202030204" pitchFamily="34" charset="0"/>
            </a:rPr>
            <a:t>gezondheids-effecten</a:t>
          </a:r>
          <a:endParaRPr lang="en-GB" sz="1600" dirty="0">
            <a:latin typeface="Arial Narrow" panose="020B0606020202030204" pitchFamily="34" charset="0"/>
          </a:endParaRPr>
        </a:p>
      </dgm:t>
    </dgm:pt>
    <dgm:pt modelId="{23636B32-8AC2-4C74-870F-287758578660}" type="parTrans" cxnId="{EB4A35BA-80FA-4A8C-916F-07D7BC1CB75A}">
      <dgm:prSet/>
      <dgm:spPr/>
      <dgm:t>
        <a:bodyPr/>
        <a:lstStyle/>
        <a:p>
          <a:endParaRPr lang="en-GB"/>
        </a:p>
      </dgm:t>
    </dgm:pt>
    <dgm:pt modelId="{6D17D564-6505-4EC7-AFA4-4A0E1663AFC6}" type="sibTrans" cxnId="{EB4A35BA-80FA-4A8C-916F-07D7BC1CB75A}">
      <dgm:prSet/>
      <dgm:spPr/>
      <dgm:t>
        <a:bodyPr/>
        <a:lstStyle/>
        <a:p>
          <a:endParaRPr lang="en-GB"/>
        </a:p>
      </dgm:t>
    </dgm:pt>
    <dgm:pt modelId="{2E8A1697-E0A1-4452-A9BA-EE85EBC36092}">
      <dgm:prSet phldrT="[Text]" custT="1"/>
      <dgm:spPr/>
      <dgm:t>
        <a:bodyPr/>
        <a:lstStyle/>
        <a:p>
          <a:r>
            <a:rPr lang="nl-BE" sz="1600" dirty="0">
              <a:latin typeface="Arial Narrow" panose="020B0606020202030204" pitchFamily="34" charset="0"/>
            </a:rPr>
            <a:t>Secundaire socio-economische effecten</a:t>
          </a:r>
          <a:endParaRPr lang="en-GB" sz="1600" dirty="0">
            <a:latin typeface="Arial Narrow" panose="020B0606020202030204" pitchFamily="34" charset="0"/>
          </a:endParaRPr>
        </a:p>
      </dgm:t>
    </dgm:pt>
    <dgm:pt modelId="{EA158CD8-3761-4212-9BA8-50B0B2E85FE2}" type="parTrans" cxnId="{9731D669-7935-41DA-9581-28D16635190B}">
      <dgm:prSet/>
      <dgm:spPr/>
      <dgm:t>
        <a:bodyPr/>
        <a:lstStyle/>
        <a:p>
          <a:endParaRPr lang="en-GB"/>
        </a:p>
      </dgm:t>
    </dgm:pt>
    <dgm:pt modelId="{90ACEF5C-554D-42A0-99CB-C657D30C7FE4}" type="sibTrans" cxnId="{9731D669-7935-41DA-9581-28D16635190B}">
      <dgm:prSet/>
      <dgm:spPr/>
      <dgm:t>
        <a:bodyPr/>
        <a:lstStyle/>
        <a:p>
          <a:endParaRPr lang="en-GB"/>
        </a:p>
      </dgm:t>
    </dgm:pt>
    <dgm:pt modelId="{B3F9CB76-25C7-4744-8B7F-3D74933E7DA5}" type="pres">
      <dgm:prSet presAssocID="{2BF61B45-5672-43BB-9C71-491C6D4D5427}" presName="composite" presStyleCnt="0">
        <dgm:presLayoutVars>
          <dgm:chMax val="3"/>
          <dgm:animLvl val="lvl"/>
          <dgm:resizeHandles val="exact"/>
        </dgm:presLayoutVars>
      </dgm:prSet>
      <dgm:spPr/>
    </dgm:pt>
    <dgm:pt modelId="{DC3DFE55-FB88-4206-816A-27640A7D0D0C}" type="pres">
      <dgm:prSet presAssocID="{289C22D8-4F79-4512-A58D-C4C951D42758}" presName="gear1" presStyleLbl="node1" presStyleIdx="0" presStyleCnt="3">
        <dgm:presLayoutVars>
          <dgm:chMax val="1"/>
          <dgm:bulletEnabled val="1"/>
        </dgm:presLayoutVars>
      </dgm:prSet>
      <dgm:spPr/>
    </dgm:pt>
    <dgm:pt modelId="{AFF48FA0-16CD-4B94-80EB-AE7B77C3F5CC}" type="pres">
      <dgm:prSet presAssocID="{289C22D8-4F79-4512-A58D-C4C951D42758}" presName="gear1srcNode" presStyleLbl="node1" presStyleIdx="0" presStyleCnt="3"/>
      <dgm:spPr/>
    </dgm:pt>
    <dgm:pt modelId="{CBBB72D9-AAA4-41F5-B19D-A92025DE7B50}" type="pres">
      <dgm:prSet presAssocID="{289C22D8-4F79-4512-A58D-C4C951D42758}" presName="gear1dstNode" presStyleLbl="node1" presStyleIdx="0" presStyleCnt="3"/>
      <dgm:spPr/>
    </dgm:pt>
    <dgm:pt modelId="{8A6EE009-F3D5-4750-8F82-2EDF5F0538FB}" type="pres">
      <dgm:prSet presAssocID="{135A12A2-F558-4C72-97AE-94C0C0F663B2}" presName="gear2" presStyleLbl="node1" presStyleIdx="1" presStyleCnt="3" custScaleX="117387" custScaleY="108982">
        <dgm:presLayoutVars>
          <dgm:chMax val="1"/>
          <dgm:bulletEnabled val="1"/>
        </dgm:presLayoutVars>
      </dgm:prSet>
      <dgm:spPr/>
    </dgm:pt>
    <dgm:pt modelId="{5C189B63-295B-4F3E-A485-21A592C7BACC}" type="pres">
      <dgm:prSet presAssocID="{135A12A2-F558-4C72-97AE-94C0C0F663B2}" presName="gear2srcNode" presStyleLbl="node1" presStyleIdx="1" presStyleCnt="3"/>
      <dgm:spPr/>
    </dgm:pt>
    <dgm:pt modelId="{3502FF92-1F20-440C-8101-3405C54A546D}" type="pres">
      <dgm:prSet presAssocID="{135A12A2-F558-4C72-97AE-94C0C0F663B2}" presName="gear2dstNode" presStyleLbl="node1" presStyleIdx="1" presStyleCnt="3"/>
      <dgm:spPr/>
    </dgm:pt>
    <dgm:pt modelId="{95655B25-B100-47AC-8CB8-0266A37516D1}" type="pres">
      <dgm:prSet presAssocID="{2E8A1697-E0A1-4452-A9BA-EE85EBC36092}" presName="gear3" presStyleLbl="node1" presStyleIdx="2" presStyleCnt="3" custScaleX="126632" custScaleY="123325" custLinFactNeighborX="8910" custLinFactNeighborY="-974"/>
      <dgm:spPr/>
    </dgm:pt>
    <dgm:pt modelId="{3B2F4C26-62E9-4159-A329-02319C549151}" type="pres">
      <dgm:prSet presAssocID="{2E8A1697-E0A1-4452-A9BA-EE85EBC36092}" presName="gear3tx" presStyleLbl="node1" presStyleIdx="2" presStyleCnt="3">
        <dgm:presLayoutVars>
          <dgm:chMax val="1"/>
          <dgm:bulletEnabled val="1"/>
        </dgm:presLayoutVars>
      </dgm:prSet>
      <dgm:spPr/>
    </dgm:pt>
    <dgm:pt modelId="{ACFEDB80-0AEF-42FC-93AE-A189D986B597}" type="pres">
      <dgm:prSet presAssocID="{2E8A1697-E0A1-4452-A9BA-EE85EBC36092}" presName="gear3srcNode" presStyleLbl="node1" presStyleIdx="2" presStyleCnt="3"/>
      <dgm:spPr/>
    </dgm:pt>
    <dgm:pt modelId="{A303E371-ABDF-45FA-9D27-172CC15EC4F6}" type="pres">
      <dgm:prSet presAssocID="{2E8A1697-E0A1-4452-A9BA-EE85EBC36092}" presName="gear3dstNode" presStyleLbl="node1" presStyleIdx="2" presStyleCnt="3"/>
      <dgm:spPr/>
    </dgm:pt>
    <dgm:pt modelId="{EF008236-3CF3-48A7-8830-B129F6E0C794}" type="pres">
      <dgm:prSet presAssocID="{9CEE7A6A-1E16-4FFD-A441-D52FDDF71C39}" presName="connector1" presStyleLbl="sibTrans2D1" presStyleIdx="0" presStyleCnt="3"/>
      <dgm:spPr/>
    </dgm:pt>
    <dgm:pt modelId="{12AB976A-3E80-4BF7-93D3-E1227D36D078}" type="pres">
      <dgm:prSet presAssocID="{6D17D564-6505-4EC7-AFA4-4A0E1663AFC6}" presName="connector2" presStyleLbl="sibTrans2D1" presStyleIdx="1" presStyleCnt="3"/>
      <dgm:spPr/>
    </dgm:pt>
    <dgm:pt modelId="{AE7D2C09-7247-4FA3-86D7-B595B24AD047}" type="pres">
      <dgm:prSet presAssocID="{90ACEF5C-554D-42A0-99CB-C657D30C7FE4}" presName="connector3" presStyleLbl="sibTrans2D1" presStyleIdx="2" presStyleCnt="3" custScaleX="102979" custScaleY="88821" custLinFactNeighborX="7753" custLinFactNeighborY="-20107"/>
      <dgm:spPr/>
    </dgm:pt>
  </dgm:ptLst>
  <dgm:cxnLst>
    <dgm:cxn modelId="{EDD9AF0B-429F-4A8F-B346-1665CDD11982}" type="presOf" srcId="{289C22D8-4F79-4512-A58D-C4C951D42758}" destId="{DC3DFE55-FB88-4206-816A-27640A7D0D0C}" srcOrd="0" destOrd="0" presId="urn:microsoft.com/office/officeart/2005/8/layout/gear1"/>
    <dgm:cxn modelId="{E9E4E310-EE44-4BE7-83AE-7E5EF99AD7B0}" type="presOf" srcId="{135A12A2-F558-4C72-97AE-94C0C0F663B2}" destId="{5C189B63-295B-4F3E-A485-21A592C7BACC}" srcOrd="1" destOrd="0" presId="urn:microsoft.com/office/officeart/2005/8/layout/gear1"/>
    <dgm:cxn modelId="{2ABC3C31-4ED0-4EA7-94F6-1802A56ED07B}" type="presOf" srcId="{289C22D8-4F79-4512-A58D-C4C951D42758}" destId="{AFF48FA0-16CD-4B94-80EB-AE7B77C3F5CC}" srcOrd="1" destOrd="0" presId="urn:microsoft.com/office/officeart/2005/8/layout/gear1"/>
    <dgm:cxn modelId="{D30FC366-58B3-4FFE-8FCB-E7BD18C37FF1}" type="presOf" srcId="{9CEE7A6A-1E16-4FFD-A441-D52FDDF71C39}" destId="{EF008236-3CF3-48A7-8830-B129F6E0C794}" srcOrd="0" destOrd="0" presId="urn:microsoft.com/office/officeart/2005/8/layout/gear1"/>
    <dgm:cxn modelId="{9731D669-7935-41DA-9581-28D16635190B}" srcId="{2BF61B45-5672-43BB-9C71-491C6D4D5427}" destId="{2E8A1697-E0A1-4452-A9BA-EE85EBC36092}" srcOrd="2" destOrd="0" parTransId="{EA158CD8-3761-4212-9BA8-50B0B2E85FE2}" sibTransId="{90ACEF5C-554D-42A0-99CB-C657D30C7FE4}"/>
    <dgm:cxn modelId="{12BE0B75-FA11-4364-8654-0FBA1A47A0E3}" type="presOf" srcId="{135A12A2-F558-4C72-97AE-94C0C0F663B2}" destId="{8A6EE009-F3D5-4750-8F82-2EDF5F0538FB}" srcOrd="0" destOrd="0" presId="urn:microsoft.com/office/officeart/2005/8/layout/gear1"/>
    <dgm:cxn modelId="{4729D258-A4CE-46E8-AAE4-525B3F848442}" type="presOf" srcId="{2E8A1697-E0A1-4452-A9BA-EE85EBC36092}" destId="{ACFEDB80-0AEF-42FC-93AE-A189D986B597}" srcOrd="2" destOrd="0" presId="urn:microsoft.com/office/officeart/2005/8/layout/gear1"/>
    <dgm:cxn modelId="{03F4417A-23C7-422B-BF95-BFC7B53ED541}" type="presOf" srcId="{2E8A1697-E0A1-4452-A9BA-EE85EBC36092}" destId="{3B2F4C26-62E9-4159-A329-02319C549151}" srcOrd="1" destOrd="0" presId="urn:microsoft.com/office/officeart/2005/8/layout/gear1"/>
    <dgm:cxn modelId="{BDE76887-930D-403F-9F4B-5D17E86063D6}" srcId="{2BF61B45-5672-43BB-9C71-491C6D4D5427}" destId="{289C22D8-4F79-4512-A58D-C4C951D42758}" srcOrd="0" destOrd="0" parTransId="{3176B297-90CA-420B-8F52-99706379C325}" sibTransId="{9CEE7A6A-1E16-4FFD-A441-D52FDDF71C39}"/>
    <dgm:cxn modelId="{CC34448A-7CD7-418A-B415-CDF9AF4DE8CC}" type="presOf" srcId="{2E8A1697-E0A1-4452-A9BA-EE85EBC36092}" destId="{95655B25-B100-47AC-8CB8-0266A37516D1}" srcOrd="0" destOrd="0" presId="urn:microsoft.com/office/officeart/2005/8/layout/gear1"/>
    <dgm:cxn modelId="{D29FAE98-1966-40DD-B950-733FD7FD5A1B}" type="presOf" srcId="{135A12A2-F558-4C72-97AE-94C0C0F663B2}" destId="{3502FF92-1F20-440C-8101-3405C54A546D}" srcOrd="2" destOrd="0" presId="urn:microsoft.com/office/officeart/2005/8/layout/gear1"/>
    <dgm:cxn modelId="{CB0062B0-1EC1-40ED-8CD7-05DF07B39291}" type="presOf" srcId="{2BF61B45-5672-43BB-9C71-491C6D4D5427}" destId="{B3F9CB76-25C7-4744-8B7F-3D74933E7DA5}" srcOrd="0" destOrd="0" presId="urn:microsoft.com/office/officeart/2005/8/layout/gear1"/>
    <dgm:cxn modelId="{EB4A35BA-80FA-4A8C-916F-07D7BC1CB75A}" srcId="{2BF61B45-5672-43BB-9C71-491C6D4D5427}" destId="{135A12A2-F558-4C72-97AE-94C0C0F663B2}" srcOrd="1" destOrd="0" parTransId="{23636B32-8AC2-4C74-870F-287758578660}" sibTransId="{6D17D564-6505-4EC7-AFA4-4A0E1663AFC6}"/>
    <dgm:cxn modelId="{F2DF88C1-9AED-4202-9245-14FC4AE521F5}" type="presOf" srcId="{2E8A1697-E0A1-4452-A9BA-EE85EBC36092}" destId="{A303E371-ABDF-45FA-9D27-172CC15EC4F6}" srcOrd="3" destOrd="0" presId="urn:microsoft.com/office/officeart/2005/8/layout/gear1"/>
    <dgm:cxn modelId="{D9038FCD-2B71-46E1-A48B-4A29ED0948E8}" type="presOf" srcId="{90ACEF5C-554D-42A0-99CB-C657D30C7FE4}" destId="{AE7D2C09-7247-4FA3-86D7-B595B24AD047}" srcOrd="0" destOrd="0" presId="urn:microsoft.com/office/officeart/2005/8/layout/gear1"/>
    <dgm:cxn modelId="{F1FCF8DD-B594-494E-A290-A0D37BFB49A5}" type="presOf" srcId="{289C22D8-4F79-4512-A58D-C4C951D42758}" destId="{CBBB72D9-AAA4-41F5-B19D-A92025DE7B50}" srcOrd="2" destOrd="0" presId="urn:microsoft.com/office/officeart/2005/8/layout/gear1"/>
    <dgm:cxn modelId="{B0CDACF0-4DF1-4CB6-89AE-CE1443F75B69}" type="presOf" srcId="{6D17D564-6505-4EC7-AFA4-4A0E1663AFC6}" destId="{12AB976A-3E80-4BF7-93D3-E1227D36D078}" srcOrd="0" destOrd="0" presId="urn:microsoft.com/office/officeart/2005/8/layout/gear1"/>
    <dgm:cxn modelId="{744F25E3-B1DA-403A-BCA1-308C71F06C06}" type="presParOf" srcId="{B3F9CB76-25C7-4744-8B7F-3D74933E7DA5}" destId="{DC3DFE55-FB88-4206-816A-27640A7D0D0C}" srcOrd="0" destOrd="0" presId="urn:microsoft.com/office/officeart/2005/8/layout/gear1"/>
    <dgm:cxn modelId="{81B110F1-627D-4F38-A7F6-F73B11985244}" type="presParOf" srcId="{B3F9CB76-25C7-4744-8B7F-3D74933E7DA5}" destId="{AFF48FA0-16CD-4B94-80EB-AE7B77C3F5CC}" srcOrd="1" destOrd="0" presId="urn:microsoft.com/office/officeart/2005/8/layout/gear1"/>
    <dgm:cxn modelId="{CA2AC9F4-0630-43A3-9D3E-8EBA147D674E}" type="presParOf" srcId="{B3F9CB76-25C7-4744-8B7F-3D74933E7DA5}" destId="{CBBB72D9-AAA4-41F5-B19D-A92025DE7B50}" srcOrd="2" destOrd="0" presId="urn:microsoft.com/office/officeart/2005/8/layout/gear1"/>
    <dgm:cxn modelId="{27F58D24-503A-4522-A470-583F0D45B605}" type="presParOf" srcId="{B3F9CB76-25C7-4744-8B7F-3D74933E7DA5}" destId="{8A6EE009-F3D5-4750-8F82-2EDF5F0538FB}" srcOrd="3" destOrd="0" presId="urn:microsoft.com/office/officeart/2005/8/layout/gear1"/>
    <dgm:cxn modelId="{76D750EA-7B90-45DE-9410-2D7C1F40591E}" type="presParOf" srcId="{B3F9CB76-25C7-4744-8B7F-3D74933E7DA5}" destId="{5C189B63-295B-4F3E-A485-21A592C7BACC}" srcOrd="4" destOrd="0" presId="urn:microsoft.com/office/officeart/2005/8/layout/gear1"/>
    <dgm:cxn modelId="{4F8CCC0F-29E8-4EB5-A45F-43E13758F6BB}" type="presParOf" srcId="{B3F9CB76-25C7-4744-8B7F-3D74933E7DA5}" destId="{3502FF92-1F20-440C-8101-3405C54A546D}" srcOrd="5" destOrd="0" presId="urn:microsoft.com/office/officeart/2005/8/layout/gear1"/>
    <dgm:cxn modelId="{F8F7ADE3-7CA8-458A-8DDD-CC25CF118EAD}" type="presParOf" srcId="{B3F9CB76-25C7-4744-8B7F-3D74933E7DA5}" destId="{95655B25-B100-47AC-8CB8-0266A37516D1}" srcOrd="6" destOrd="0" presId="urn:microsoft.com/office/officeart/2005/8/layout/gear1"/>
    <dgm:cxn modelId="{6676FB6D-047D-42C3-BF83-0AE8373A6339}" type="presParOf" srcId="{B3F9CB76-25C7-4744-8B7F-3D74933E7DA5}" destId="{3B2F4C26-62E9-4159-A329-02319C549151}" srcOrd="7" destOrd="0" presId="urn:microsoft.com/office/officeart/2005/8/layout/gear1"/>
    <dgm:cxn modelId="{DDC4E2F1-5B26-4C90-A5BB-1B52F3B90232}" type="presParOf" srcId="{B3F9CB76-25C7-4744-8B7F-3D74933E7DA5}" destId="{ACFEDB80-0AEF-42FC-93AE-A189D986B597}" srcOrd="8" destOrd="0" presId="urn:microsoft.com/office/officeart/2005/8/layout/gear1"/>
    <dgm:cxn modelId="{125775E5-F497-47D2-A4A2-61F3988C51FE}" type="presParOf" srcId="{B3F9CB76-25C7-4744-8B7F-3D74933E7DA5}" destId="{A303E371-ABDF-45FA-9D27-172CC15EC4F6}" srcOrd="9" destOrd="0" presId="urn:microsoft.com/office/officeart/2005/8/layout/gear1"/>
    <dgm:cxn modelId="{7481B4C7-20FF-41AD-9D87-D09A89E17817}" type="presParOf" srcId="{B3F9CB76-25C7-4744-8B7F-3D74933E7DA5}" destId="{EF008236-3CF3-48A7-8830-B129F6E0C794}" srcOrd="10" destOrd="0" presId="urn:microsoft.com/office/officeart/2005/8/layout/gear1"/>
    <dgm:cxn modelId="{A313A8E9-6550-4489-98D3-F91D27102B52}" type="presParOf" srcId="{B3F9CB76-25C7-4744-8B7F-3D74933E7DA5}" destId="{12AB976A-3E80-4BF7-93D3-E1227D36D078}" srcOrd="11" destOrd="0" presId="urn:microsoft.com/office/officeart/2005/8/layout/gear1"/>
    <dgm:cxn modelId="{82171826-FD26-410D-91D0-640578ED46EE}" type="presParOf" srcId="{B3F9CB76-25C7-4744-8B7F-3D74933E7DA5}" destId="{AE7D2C09-7247-4FA3-86D7-B595B24AD04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DFE55-FB88-4206-816A-27640A7D0D0C}">
      <dsp:nvSpPr>
        <dsp:cNvPr id="0" name=""/>
        <dsp:cNvSpPr/>
      </dsp:nvSpPr>
      <dsp:spPr>
        <a:xfrm>
          <a:off x="2451349" y="2306127"/>
          <a:ext cx="2653549" cy="2653549"/>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Arial Narrow" panose="020B0606020202030204" pitchFamily="34" charset="0"/>
            </a:rPr>
            <a:t>Tertiaire  effecten op onderwijs-ongelijkheid</a:t>
          </a:r>
          <a:endParaRPr lang="en-GB" sz="1600" kern="1200" dirty="0">
            <a:latin typeface="Arial Narrow" panose="020B0606020202030204" pitchFamily="34" charset="0"/>
          </a:endParaRPr>
        </a:p>
      </dsp:txBody>
      <dsp:txXfrm>
        <a:off x="2984830" y="2927708"/>
        <a:ext cx="1586587" cy="1363979"/>
      </dsp:txXfrm>
    </dsp:sp>
    <dsp:sp modelId="{8A6EE009-F3D5-4750-8F82-2EDF5F0538FB}">
      <dsp:nvSpPr>
        <dsp:cNvPr id="0" name=""/>
        <dsp:cNvSpPr/>
      </dsp:nvSpPr>
      <dsp:spPr>
        <a:xfrm>
          <a:off x="739693" y="1592255"/>
          <a:ext cx="2265398" cy="2103193"/>
        </a:xfrm>
        <a:prstGeom prst="gear6">
          <a:avLst/>
        </a:prstGeom>
        <a:solidFill>
          <a:schemeClr val="accent4">
            <a:hueOff val="-6255737"/>
            <a:satOff val="-50000"/>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Arial Narrow" panose="020B0606020202030204" pitchFamily="34" charset="0"/>
            </a:rPr>
            <a:t>Primaire </a:t>
          </a:r>
          <a:r>
            <a:rPr lang="nl-BE" sz="1600" kern="1200" dirty="0" err="1">
              <a:latin typeface="Arial Narrow" panose="020B0606020202030204" pitchFamily="34" charset="0"/>
            </a:rPr>
            <a:t>gezondheids-effecten</a:t>
          </a:r>
          <a:endParaRPr lang="en-GB" sz="1600" kern="1200" dirty="0">
            <a:latin typeface="Arial Narrow" panose="020B0606020202030204" pitchFamily="34" charset="0"/>
          </a:endParaRPr>
        </a:p>
      </dsp:txBody>
      <dsp:txXfrm>
        <a:off x="1292757" y="2124940"/>
        <a:ext cx="1159270" cy="1037823"/>
      </dsp:txXfrm>
    </dsp:sp>
    <dsp:sp modelId="{95655B25-B100-47AC-8CB8-0266A37516D1}">
      <dsp:nvSpPr>
        <dsp:cNvPr id="0" name=""/>
        <dsp:cNvSpPr/>
      </dsp:nvSpPr>
      <dsp:spPr>
        <a:xfrm rot="20700000">
          <a:off x="1931489" y="138444"/>
          <a:ext cx="2417326" cy="2309019"/>
        </a:xfrm>
        <a:prstGeom prst="gear6">
          <a:avLst/>
        </a:prstGeom>
        <a:solidFill>
          <a:schemeClr val="accent4">
            <a:hueOff val="-12511475"/>
            <a:satOff val="-100000"/>
            <a:lumOff val="2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Arial Narrow" panose="020B0606020202030204" pitchFamily="34" charset="0"/>
            </a:rPr>
            <a:t>Secundaire socio-economische effecten</a:t>
          </a:r>
          <a:endParaRPr lang="en-GB" sz="1600" kern="1200" dirty="0">
            <a:latin typeface="Arial Narrow" panose="020B0606020202030204" pitchFamily="34" charset="0"/>
          </a:endParaRPr>
        </a:p>
      </dsp:txBody>
      <dsp:txXfrm rot="-20700000">
        <a:off x="2468104" y="638456"/>
        <a:ext cx="1344097" cy="1308996"/>
      </dsp:txXfrm>
    </dsp:sp>
    <dsp:sp modelId="{EF008236-3CF3-48A7-8830-B129F6E0C794}">
      <dsp:nvSpPr>
        <dsp:cNvPr id="0" name=""/>
        <dsp:cNvSpPr/>
      </dsp:nvSpPr>
      <dsp:spPr>
        <a:xfrm>
          <a:off x="2254288" y="1901730"/>
          <a:ext cx="3396543" cy="3396543"/>
        </a:xfrm>
        <a:prstGeom prst="circularArrow">
          <a:avLst>
            <a:gd name="adj1" fmla="val 4687"/>
            <a:gd name="adj2" fmla="val 299029"/>
            <a:gd name="adj3" fmla="val 2529407"/>
            <a:gd name="adj4" fmla="val 15833042"/>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B976A-3E80-4BF7-93D3-E1227D36D078}">
      <dsp:nvSpPr>
        <dsp:cNvPr id="0" name=""/>
        <dsp:cNvSpPr/>
      </dsp:nvSpPr>
      <dsp:spPr>
        <a:xfrm>
          <a:off x="565692" y="1249216"/>
          <a:ext cx="2467801" cy="2467801"/>
        </a:xfrm>
        <a:prstGeom prst="leftCircularArrow">
          <a:avLst>
            <a:gd name="adj1" fmla="val 6452"/>
            <a:gd name="adj2" fmla="val 429999"/>
            <a:gd name="adj3" fmla="val 10489124"/>
            <a:gd name="adj4" fmla="val 14837806"/>
            <a:gd name="adj5" fmla="val 7527"/>
          </a:avLst>
        </a:prstGeom>
        <a:solidFill>
          <a:schemeClr val="accent4">
            <a:hueOff val="-6255737"/>
            <a:satOff val="-50000"/>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D2C09-7247-4FA3-86D7-B595B24AD047}">
      <dsp:nvSpPr>
        <dsp:cNvPr id="0" name=""/>
        <dsp:cNvSpPr/>
      </dsp:nvSpPr>
      <dsp:spPr>
        <a:xfrm>
          <a:off x="1717663" y="-455632"/>
          <a:ext cx="2740051" cy="2363337"/>
        </a:xfrm>
        <a:prstGeom prst="circularArrow">
          <a:avLst>
            <a:gd name="adj1" fmla="val 5984"/>
            <a:gd name="adj2" fmla="val 394124"/>
            <a:gd name="adj3" fmla="val 13313824"/>
            <a:gd name="adj4" fmla="val 10508221"/>
            <a:gd name="adj5" fmla="val 6981"/>
          </a:avLst>
        </a:prstGeom>
        <a:solidFill>
          <a:schemeClr val="accent4">
            <a:hueOff val="-12511475"/>
            <a:satOff val="-100000"/>
            <a:lumOff val="2588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1/10/2022</a:t>
            </a:fld>
            <a:endParaRPr lang="nl-BE" sz="100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a:t>
            </a:fld>
            <a:endParaRPr lang="nl-BE" sz="100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1/10/2022</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a:t>
            </a:fld>
            <a:endParaRPr lang="nl-BE"/>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12192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00" y="1800000"/>
            <a:ext cx="2453397" cy="4294442"/>
          </a:xfrm>
          <a:prstGeom prst="rect">
            <a:avLst/>
          </a:prstGeom>
        </p:spPr>
      </p:pic>
      <p:pic>
        <p:nvPicPr>
          <p:cNvPr id="11" name="Afbeelding 10"/>
          <p:cNvPicPr>
            <a:picLocks noChangeAspect="1"/>
          </p:cNvPicPr>
          <p:nvPr userDrawn="1"/>
        </p:nvPicPr>
        <p:blipFill>
          <a:blip r:embed="rId3"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pic>
        <p:nvPicPr>
          <p:cNvPr id="14" name="Afbeelding 17" descr="DEF_HIVA_LOGO_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2763" y="205014"/>
            <a:ext cx="2880784"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92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slide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a:t>Titelstijl van model bewerken</a:t>
            </a:r>
            <a:endParaRPr lang="nl-NL"/>
          </a:p>
        </p:txBody>
      </p:sp>
      <p:sp>
        <p:nvSpPr>
          <p:cNvPr id="4" name="Tijdelijke aanduiding voor inhoud 3"/>
          <p:cNvSpPr>
            <a:spLocks noGrp="1"/>
          </p:cNvSpPr>
          <p:nvPr>
            <p:ph sz="half" idx="2"/>
          </p:nvPr>
        </p:nvSpPr>
        <p:spPr>
          <a:xfrm>
            <a:off x="609600" y="1592827"/>
            <a:ext cx="10972800" cy="4533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Tree>
    <p:extLst>
      <p:ext uri="{BB962C8B-B14F-4D97-AF65-F5344CB8AC3E}">
        <p14:creationId xmlns:p14="http://schemas.microsoft.com/office/powerpoint/2010/main" val="133482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12192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00" y="1800000"/>
            <a:ext cx="2453397" cy="4294442"/>
          </a:xfrm>
          <a:prstGeom prst="rect">
            <a:avLst/>
          </a:prstGeom>
        </p:spPr>
      </p:pic>
      <p:pic>
        <p:nvPicPr>
          <p:cNvPr id="11" name="Afbeelding 10"/>
          <p:cNvPicPr>
            <a:picLocks noChangeAspect="1"/>
          </p:cNvPicPr>
          <p:nvPr userDrawn="1"/>
        </p:nvPicPr>
        <p:blipFill>
          <a:blip r:embed="rId3"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pic>
        <p:nvPicPr>
          <p:cNvPr id="8" name="Afbeelding 17" descr="DEF_HIVA_LOGO_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2763" y="205014"/>
            <a:ext cx="2880784"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04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1/10/2022</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85366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12192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5040000" y="2304000"/>
            <a:ext cx="6792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5040000" y="4419108"/>
            <a:ext cx="6792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000" y="6048000"/>
            <a:ext cx="2016611"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150001"/>
            <a:ext cx="4401321" cy="3209551"/>
          </a:xfrm>
          <a:prstGeom prst="rect">
            <a:avLst/>
          </a:prstGeom>
        </p:spPr>
      </p:pic>
      <p:pic>
        <p:nvPicPr>
          <p:cNvPr id="7" name="Afbeelding 17" descr="DEF_HIVA_LOGO_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763" y="205014"/>
            <a:ext cx="2880784"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90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720000" y="1350000"/>
            <a:ext cx="53848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6447200" y="1350000"/>
            <a:ext cx="53848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2595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720000" y="1350000"/>
            <a:ext cx="5386917"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720000" y="1991922"/>
            <a:ext cx="5386917"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6432000" y="1350000"/>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6432000" y="1991922"/>
            <a:ext cx="53856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1/10/2022</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63263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1/10/2022</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6013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1/10/2022</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4181974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1" y="540000"/>
            <a:ext cx="4011084"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5015879" y="540000"/>
            <a:ext cx="6806852"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719403" y="1435101"/>
            <a:ext cx="4011084"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1/10/2022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272534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4788000"/>
            <a:ext cx="11112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720000" y="540000"/>
            <a:ext cx="11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720000" y="5445224"/>
            <a:ext cx="11112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2088000" y="6048000"/>
            <a:ext cx="2640000" cy="288000"/>
          </a:xfrm>
        </p:spPr>
        <p:txBody>
          <a:bodyPr/>
          <a:lstStyle/>
          <a:p>
            <a:endParaRPr lang="nl-BE" dirty="0"/>
          </a:p>
        </p:txBody>
      </p:sp>
      <p:sp>
        <p:nvSpPr>
          <p:cNvPr id="9" name="Tijdelijke aanduiding voor datum 4"/>
          <p:cNvSpPr>
            <a:spLocks noGrp="1"/>
          </p:cNvSpPr>
          <p:nvPr>
            <p:ph type="dt" sz="half" idx="10"/>
          </p:nvPr>
        </p:nvSpPr>
        <p:spPr>
          <a:xfrm>
            <a:off x="720000" y="6048000"/>
            <a:ext cx="1248000" cy="288000"/>
          </a:xfrm>
        </p:spPr>
        <p:txBody>
          <a:bodyPr/>
          <a:lstStyle/>
          <a:p>
            <a:fld id="{C4DDCD72-59EE-436D-B435-201699A5BB49}" type="datetimeFigureOut">
              <a:rPr lang="nl-BE" smtClean="0"/>
              <a:pPr/>
              <a:t>1/10/2022</a:t>
            </a:fld>
            <a:endParaRPr lang="nl-BE" dirty="0"/>
          </a:p>
        </p:txBody>
      </p:sp>
    </p:spTree>
    <p:extLst>
      <p:ext uri="{BB962C8B-B14F-4D97-AF65-F5344CB8AC3E}">
        <p14:creationId xmlns:p14="http://schemas.microsoft.com/office/powerpoint/2010/main" val="227348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6" name="Tijdelijke aanduiding voor tekst 2"/>
          <p:cNvSpPr>
            <a:spLocks noGrp="1"/>
          </p:cNvSpPr>
          <p:nvPr>
            <p:ph idx="1" hasCustomPrompt="1"/>
          </p:nvPr>
        </p:nvSpPr>
        <p:spPr>
          <a:xfrm>
            <a:off x="720000" y="1349999"/>
            <a:ext cx="11112000" cy="4698001"/>
          </a:xfrm>
          <a:prstGeom prst="rect">
            <a:avLst/>
          </a:prstGeom>
        </p:spPr>
        <p:txBody>
          <a:bodyPr vert="horz" lIns="0" tIns="0" rIns="0" bIns="0" rtlCol="0">
            <a:noAutofit/>
          </a:bodyPr>
          <a:lstStyle>
            <a:lvl1pPr>
              <a:defRPr/>
            </a:lvl1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1690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12192000" cy="6372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5040000" y="2304000"/>
            <a:ext cx="6792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5040000" y="4419108"/>
            <a:ext cx="6792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50001"/>
            <a:ext cx="4401321" cy="3209551"/>
          </a:xfrm>
          <a:prstGeom prst="rect">
            <a:avLst/>
          </a:prstGeom>
        </p:spPr>
      </p:pic>
      <p:pic>
        <p:nvPicPr>
          <p:cNvPr id="7" name="Afbeelding 17" descr="DEF_HIVA_LOGO_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2763" y="205014"/>
            <a:ext cx="2880784"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19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50000"/>
            <a:ext cx="11112000" cy="900000"/>
          </a:xfrm>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720000" y="1350000"/>
            <a:ext cx="5384800" cy="4671288"/>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6447200" y="1350000"/>
            <a:ext cx="5384800" cy="4671288"/>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19803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720000" y="1350000"/>
            <a:ext cx="5386917"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720000" y="1991922"/>
            <a:ext cx="5386917"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6432000" y="1350000"/>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6432000" y="1991922"/>
            <a:ext cx="53856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1/10/2022</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43782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Tree>
    <p:extLst>
      <p:ext uri="{BB962C8B-B14F-4D97-AF65-F5344CB8AC3E}">
        <p14:creationId xmlns:p14="http://schemas.microsoft.com/office/powerpoint/2010/main" val="416182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5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1" y="540000"/>
            <a:ext cx="4011084"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5015879" y="540000"/>
            <a:ext cx="6806852" cy="5533746"/>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719403" y="1435101"/>
            <a:ext cx="4011084" cy="4586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Tree>
    <p:extLst>
      <p:ext uri="{BB962C8B-B14F-4D97-AF65-F5344CB8AC3E}">
        <p14:creationId xmlns:p14="http://schemas.microsoft.com/office/powerpoint/2010/main" val="22063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4788000"/>
            <a:ext cx="11112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720000" y="540000"/>
            <a:ext cx="11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720000" y="5445224"/>
            <a:ext cx="11112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a:xfrm>
            <a:off x="720000" y="6048000"/>
            <a:ext cx="1248000" cy="288000"/>
          </a:xfrm>
        </p:spPr>
        <p:txBody>
          <a:bodyPr/>
          <a:lstStyle/>
          <a:p>
            <a:fld id="{C4DDCD72-59EE-436D-B435-201699A5BB49}" type="datetimeFigureOut">
              <a:rPr lang="nl-BE" smtClean="0"/>
              <a:pPr/>
              <a:t>1/10/2022</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2088000" y="6048000"/>
            <a:ext cx="264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11112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720000" y="1349999"/>
            <a:ext cx="11112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719403" y="6048000"/>
            <a:ext cx="1248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1/10/2022</a:t>
            </a:fld>
            <a:endParaRPr lang="nl-BE" dirty="0"/>
          </a:p>
        </p:txBody>
      </p:sp>
      <p:sp>
        <p:nvSpPr>
          <p:cNvPr id="5" name="Tijdelijke aanduiding voor voettekst 4"/>
          <p:cNvSpPr>
            <a:spLocks noGrp="1"/>
          </p:cNvSpPr>
          <p:nvPr>
            <p:ph type="ftr" sz="quarter" idx="3"/>
          </p:nvPr>
        </p:nvSpPr>
        <p:spPr>
          <a:xfrm>
            <a:off x="2088000" y="6048000"/>
            <a:ext cx="264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4848000" y="6048000"/>
            <a:ext cx="1248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12192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16000" y="6048000"/>
            <a:ext cx="2016611"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 id="2147483720" r:id="rId10"/>
  </p:sldLayoutIdLst>
  <p:txStyles>
    <p:titleStyle>
      <a:lvl1pPr algn="l" defTabSz="914400" rtl="0" eaLnBrk="1" latinLnBrk="0" hangingPunct="1">
        <a:spcBef>
          <a:spcPct val="0"/>
        </a:spcBef>
        <a:buNone/>
        <a:defRPr sz="3600" kern="1200" baseline="0">
          <a:solidFill>
            <a:srgbClr val="52BDEC"/>
          </a:solidFill>
          <a:latin typeface="Arial Narrow" panose="020B0606020202030204"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Narrow" panose="020B0606020202030204"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Narrow" panose="020B0606020202030204"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Narrow" panose="020B0606020202030204"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Narrow" panose="020B0606020202030204"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Narrow" panose="020B0606020202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4320000" cy="2668236"/>
          </a:xfrm>
          <a:prstGeom prst="rect">
            <a:avLst/>
          </a:prstGeom>
        </p:spPr>
      </p:pic>
      <p:sp>
        <p:nvSpPr>
          <p:cNvPr id="2" name="Tijdelijke aanduiding voor titel 1"/>
          <p:cNvSpPr>
            <a:spLocks noGrp="1"/>
          </p:cNvSpPr>
          <p:nvPr>
            <p:ph type="title"/>
          </p:nvPr>
        </p:nvSpPr>
        <p:spPr>
          <a:xfrm>
            <a:off x="720000" y="180000"/>
            <a:ext cx="11112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720000" y="1349999"/>
            <a:ext cx="11112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719403" y="6048000"/>
            <a:ext cx="1248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1/10/2022</a:t>
            </a:fld>
            <a:endParaRPr lang="nl-BE" dirty="0"/>
          </a:p>
        </p:txBody>
      </p:sp>
      <p:sp>
        <p:nvSpPr>
          <p:cNvPr id="5" name="Tijdelijke aanduiding voor voettekst 4"/>
          <p:cNvSpPr>
            <a:spLocks noGrp="1"/>
          </p:cNvSpPr>
          <p:nvPr>
            <p:ph type="ftr" sz="quarter" idx="3"/>
          </p:nvPr>
        </p:nvSpPr>
        <p:spPr>
          <a:xfrm>
            <a:off x="2088000" y="6048000"/>
            <a:ext cx="264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4848000" y="6048000"/>
            <a:ext cx="1248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372000"/>
            <a:ext cx="12192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16000" y="6048000"/>
            <a:ext cx="2016611" cy="540000"/>
          </a:xfrm>
          <a:prstGeom prst="rect">
            <a:avLst/>
          </a:prstGeom>
        </p:spPr>
      </p:pic>
    </p:spTree>
    <p:extLst>
      <p:ext uri="{BB962C8B-B14F-4D97-AF65-F5344CB8AC3E}">
        <p14:creationId xmlns:p14="http://schemas.microsoft.com/office/powerpoint/2010/main" val="32084550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914400" rtl="0" eaLnBrk="1" latinLnBrk="0" hangingPunct="1">
        <a:spcBef>
          <a:spcPct val="0"/>
        </a:spcBef>
        <a:buNone/>
        <a:defRPr sz="3600" kern="1200" baseline="0">
          <a:solidFill>
            <a:srgbClr val="52BDEC"/>
          </a:solidFill>
          <a:latin typeface="Arial Narrow" panose="020B0606020202030204"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Narrow" panose="020B0606020202030204"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Narrow" panose="020B0606020202030204"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Narrow" panose="020B0606020202030204"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Narrow" panose="020B0606020202030204"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Narrow" panose="020B0606020202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D2BBEAA9-B921-7413-DA85-BE952B92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816" y="1584324"/>
            <a:ext cx="7000639" cy="4381103"/>
          </a:xfrm>
          <a:prstGeom prst="rect">
            <a:avLst/>
          </a:prstGeom>
          <a:solidFill>
            <a:schemeClr val="accent1">
              <a:alpha val="28000"/>
            </a:schemeClr>
          </a:solidFill>
        </p:spPr>
      </p:pic>
      <p:sp>
        <p:nvSpPr>
          <p:cNvPr id="4" name="Rectangle 3">
            <a:extLst>
              <a:ext uri="{FF2B5EF4-FFF2-40B4-BE49-F238E27FC236}">
                <a16:creationId xmlns:a16="http://schemas.microsoft.com/office/drawing/2014/main" id="{5B5C8BAC-0504-8F38-070F-8E687C6EAC24}"/>
              </a:ext>
            </a:extLst>
          </p:cNvPr>
          <p:cNvSpPr/>
          <p:nvPr/>
        </p:nvSpPr>
        <p:spPr>
          <a:xfrm>
            <a:off x="3633816" y="1584324"/>
            <a:ext cx="7000639" cy="4381103"/>
          </a:xfrm>
          <a:prstGeom prst="rect">
            <a:avLst/>
          </a:prstGeom>
          <a:solidFill>
            <a:srgbClr val="116E8A">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128000" y="2088000"/>
            <a:ext cx="7656632" cy="1800000"/>
          </a:xfrm>
        </p:spPr>
        <p:txBody>
          <a:bodyPr/>
          <a:lstStyle/>
          <a:p>
            <a:r>
              <a:rPr lang="nl-BE" b="1" dirty="0">
                <a:solidFill>
                  <a:schemeClr val="bg1">
                    <a:lumMod val="95000"/>
                  </a:schemeClr>
                </a:solidFill>
              </a:rPr>
              <a:t>De impact van COVID-19 </a:t>
            </a:r>
            <a:br>
              <a:rPr lang="nl-BE" b="1" dirty="0">
                <a:solidFill>
                  <a:schemeClr val="bg1">
                    <a:lumMod val="95000"/>
                  </a:schemeClr>
                </a:solidFill>
              </a:rPr>
            </a:br>
            <a:r>
              <a:rPr lang="nl-BE" b="1" dirty="0">
                <a:solidFill>
                  <a:schemeClr val="bg1">
                    <a:lumMod val="95000"/>
                  </a:schemeClr>
                </a:solidFill>
              </a:rPr>
              <a:t>op het onderwijs</a:t>
            </a:r>
            <a:br>
              <a:rPr lang="nl-BE" b="1" dirty="0">
                <a:solidFill>
                  <a:schemeClr val="bg1">
                    <a:lumMod val="95000"/>
                  </a:schemeClr>
                </a:solidFill>
              </a:rPr>
            </a:br>
            <a:r>
              <a:rPr lang="nl-BE" b="1" dirty="0">
                <a:solidFill>
                  <a:schemeClr val="bg1">
                    <a:lumMod val="95000"/>
                  </a:schemeClr>
                </a:solidFill>
              </a:rPr>
              <a:t>en mogelijke remedies</a:t>
            </a:r>
            <a:endParaRPr lang="en-GB" b="1" dirty="0">
              <a:solidFill>
                <a:schemeClr val="bg1">
                  <a:lumMod val="95000"/>
                </a:schemeClr>
              </a:solidFill>
            </a:endParaRPr>
          </a:p>
        </p:txBody>
      </p:sp>
      <p:sp>
        <p:nvSpPr>
          <p:cNvPr id="3" name="Subtitle 2"/>
          <p:cNvSpPr>
            <a:spLocks noGrp="1"/>
          </p:cNvSpPr>
          <p:nvPr>
            <p:ph type="subTitle" idx="1"/>
          </p:nvPr>
        </p:nvSpPr>
        <p:spPr/>
        <p:txBody>
          <a:bodyPr/>
          <a:lstStyle/>
          <a:p>
            <a:r>
              <a:rPr lang="nl-BE" b="1" dirty="0">
                <a:solidFill>
                  <a:schemeClr val="bg1">
                    <a:lumMod val="95000"/>
                  </a:schemeClr>
                </a:solidFill>
              </a:rPr>
              <a:t>Ides Nicaise (HIVA / PPW – KU Leuven)</a:t>
            </a:r>
            <a:br>
              <a:rPr lang="nl-BE" b="1" dirty="0">
                <a:solidFill>
                  <a:schemeClr val="bg1">
                    <a:lumMod val="95000"/>
                  </a:schemeClr>
                </a:solidFill>
              </a:rPr>
            </a:br>
            <a:endParaRPr lang="en-GB" b="1" dirty="0">
              <a:solidFill>
                <a:schemeClr val="bg1">
                  <a:lumMod val="95000"/>
                </a:schemeClr>
              </a:solidFill>
            </a:endParaRPr>
          </a:p>
        </p:txBody>
      </p:sp>
    </p:spTree>
    <p:extLst>
      <p:ext uri="{BB962C8B-B14F-4D97-AF65-F5344CB8AC3E}">
        <p14:creationId xmlns:p14="http://schemas.microsoft.com/office/powerpoint/2010/main" val="33686150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206D-B718-418F-10C3-E66E133F7BF0}"/>
              </a:ext>
            </a:extLst>
          </p:cNvPr>
          <p:cNvSpPr>
            <a:spLocks noGrp="1"/>
          </p:cNvSpPr>
          <p:nvPr>
            <p:ph type="title"/>
          </p:nvPr>
        </p:nvSpPr>
        <p:spPr/>
        <p:txBody>
          <a:bodyPr/>
          <a:lstStyle/>
          <a:p>
            <a:r>
              <a:rPr lang="fr-BE" dirty="0">
                <a:solidFill>
                  <a:srgbClr val="177E9D"/>
                </a:solidFill>
              </a:rPr>
              <a:t>Impact op </a:t>
            </a:r>
            <a:r>
              <a:rPr lang="fr-BE" dirty="0" err="1">
                <a:solidFill>
                  <a:srgbClr val="177E9D"/>
                </a:solidFill>
              </a:rPr>
              <a:t>middellange</a:t>
            </a:r>
            <a:r>
              <a:rPr lang="fr-BE" dirty="0">
                <a:solidFill>
                  <a:srgbClr val="177E9D"/>
                </a:solidFill>
              </a:rPr>
              <a:t> </a:t>
            </a:r>
            <a:r>
              <a:rPr lang="fr-BE" dirty="0" err="1">
                <a:solidFill>
                  <a:srgbClr val="177E9D"/>
                </a:solidFill>
              </a:rPr>
              <a:t>termijn</a:t>
            </a:r>
            <a:endParaRPr lang="en-GB" dirty="0">
              <a:solidFill>
                <a:srgbClr val="177E9D"/>
              </a:solidFill>
            </a:endParaRPr>
          </a:p>
        </p:txBody>
      </p:sp>
      <p:sp>
        <p:nvSpPr>
          <p:cNvPr id="3" name="Content Placeholder 2">
            <a:extLst>
              <a:ext uri="{FF2B5EF4-FFF2-40B4-BE49-F238E27FC236}">
                <a16:creationId xmlns:a16="http://schemas.microsoft.com/office/drawing/2014/main" id="{DA063762-2078-94A8-7B9C-FECE0DA8D3E5}"/>
              </a:ext>
            </a:extLst>
          </p:cNvPr>
          <p:cNvSpPr>
            <a:spLocks noGrp="1"/>
          </p:cNvSpPr>
          <p:nvPr>
            <p:ph sz="half" idx="2"/>
          </p:nvPr>
        </p:nvSpPr>
        <p:spPr>
          <a:xfrm>
            <a:off x="609600" y="1340768"/>
            <a:ext cx="10814992" cy="4824536"/>
          </a:xfrm>
        </p:spPr>
        <p:txBody>
          <a:bodyPr/>
          <a:lstStyle/>
          <a:p>
            <a:r>
              <a:rPr lang="fr-BE" dirty="0" err="1">
                <a:solidFill>
                  <a:srgbClr val="C00000"/>
                </a:solidFill>
              </a:rPr>
              <a:t>Welzijn</a:t>
            </a:r>
            <a:r>
              <a:rPr lang="fr-BE" dirty="0"/>
              <a:t>: </a:t>
            </a:r>
            <a:r>
              <a:rPr lang="fr-BE" dirty="0" err="1"/>
              <a:t>eenzaamheid</a:t>
            </a:r>
            <a:r>
              <a:rPr lang="fr-BE" dirty="0"/>
              <a:t>, </a:t>
            </a:r>
            <a:r>
              <a:rPr lang="fr-BE" dirty="0" err="1"/>
              <a:t>depressie</a:t>
            </a:r>
            <a:r>
              <a:rPr lang="fr-BE" dirty="0"/>
              <a:t>, </a:t>
            </a:r>
            <a:r>
              <a:rPr lang="fr-BE" dirty="0" err="1"/>
              <a:t>eetstoornissen</a:t>
            </a:r>
            <a:r>
              <a:rPr lang="fr-BE" dirty="0"/>
              <a:t>, </a:t>
            </a:r>
            <a:br>
              <a:rPr lang="fr-BE" dirty="0"/>
            </a:br>
            <a:r>
              <a:rPr lang="fr-BE" dirty="0"/>
              <a:t>intra-</a:t>
            </a:r>
            <a:r>
              <a:rPr lang="fr-BE" dirty="0" err="1"/>
              <a:t>familiaal</a:t>
            </a:r>
            <a:r>
              <a:rPr lang="fr-BE" dirty="0"/>
              <a:t> </a:t>
            </a:r>
            <a:r>
              <a:rPr lang="fr-BE" dirty="0" err="1"/>
              <a:t>geweld</a:t>
            </a:r>
            <a:r>
              <a:rPr lang="fr-BE" dirty="0"/>
              <a:t>, </a:t>
            </a:r>
            <a:r>
              <a:rPr lang="fr-BE" dirty="0" err="1"/>
              <a:t>thuisloosheid</a:t>
            </a:r>
            <a:r>
              <a:rPr lang="fr-BE" dirty="0"/>
              <a:t>… </a:t>
            </a:r>
            <a:br>
              <a:rPr lang="fr-BE" dirty="0"/>
            </a:br>
            <a:r>
              <a:rPr lang="fr-BE" dirty="0">
                <a:sym typeface="Wingdings" panose="05000000000000000000" pitchFamily="2" charset="2"/>
              </a:rPr>
              <a:t> </a:t>
            </a:r>
            <a:r>
              <a:rPr lang="fr-BE" dirty="0" err="1">
                <a:sym typeface="Wingdings" panose="05000000000000000000" pitchFamily="2" charset="2"/>
              </a:rPr>
              <a:t>tekort</a:t>
            </a:r>
            <a:r>
              <a:rPr lang="fr-BE" dirty="0">
                <a:sym typeface="Wingdings" panose="05000000000000000000" pitchFamily="2" charset="2"/>
              </a:rPr>
              <a:t> </a:t>
            </a:r>
            <a:r>
              <a:rPr lang="fr-BE" dirty="0" err="1">
                <a:sym typeface="Wingdings" panose="05000000000000000000" pitchFamily="2" charset="2"/>
              </a:rPr>
              <a:t>aan</a:t>
            </a:r>
            <a:r>
              <a:rPr lang="fr-BE" dirty="0">
                <a:sym typeface="Wingdings" panose="05000000000000000000" pitchFamily="2" charset="2"/>
              </a:rPr>
              <a:t> </a:t>
            </a:r>
            <a:r>
              <a:rPr lang="fr-BE" dirty="0" err="1">
                <a:sym typeface="Wingdings" panose="05000000000000000000" pitchFamily="2" charset="2"/>
              </a:rPr>
              <a:t>opvang</a:t>
            </a:r>
            <a:r>
              <a:rPr lang="fr-BE" dirty="0">
                <a:sym typeface="Wingdings" panose="05000000000000000000" pitchFamily="2" charset="2"/>
              </a:rPr>
              <a:t> en </a:t>
            </a:r>
            <a:r>
              <a:rPr lang="fr-BE" dirty="0" err="1">
                <a:sym typeface="Wingdings" panose="05000000000000000000" pitchFamily="2" charset="2"/>
              </a:rPr>
              <a:t>diensten</a:t>
            </a:r>
            <a:r>
              <a:rPr lang="fr-BE" dirty="0">
                <a:sym typeface="Wingdings" panose="05000000000000000000" pitchFamily="2" charset="2"/>
              </a:rPr>
              <a:t> voor GGZ </a:t>
            </a:r>
            <a:br>
              <a:rPr lang="fr-BE" dirty="0">
                <a:sym typeface="Wingdings" panose="05000000000000000000" pitchFamily="2" charset="2"/>
              </a:rPr>
            </a:br>
            <a:r>
              <a:rPr lang="fr-BE" dirty="0">
                <a:sym typeface="Wingdings" panose="05000000000000000000" pitchFamily="2" charset="2"/>
              </a:rPr>
              <a:t>=&gt; </a:t>
            </a:r>
            <a:r>
              <a:rPr lang="fr-BE" dirty="0" err="1">
                <a:sym typeface="Wingdings" panose="05000000000000000000" pitchFamily="2" charset="2"/>
              </a:rPr>
              <a:t>wachtlijsten</a:t>
            </a:r>
            <a:endParaRPr lang="fr-BE" dirty="0">
              <a:sym typeface="Wingdings" panose="05000000000000000000" pitchFamily="2" charset="2"/>
            </a:endParaRPr>
          </a:p>
          <a:p>
            <a:r>
              <a:rPr lang="en-GB" dirty="0">
                <a:solidFill>
                  <a:srgbClr val="C00000"/>
                </a:solidFill>
              </a:rPr>
              <a:t>Schoolloopbanen</a:t>
            </a:r>
            <a:r>
              <a:rPr lang="en-GB" dirty="0"/>
              <a:t>: </a:t>
            </a:r>
            <a:br>
              <a:rPr lang="en-GB" dirty="0"/>
            </a:br>
            <a:r>
              <a:rPr lang="en-GB" dirty="0" err="1"/>
              <a:t>aandeel</a:t>
            </a:r>
            <a:r>
              <a:rPr lang="en-GB" dirty="0"/>
              <a:t> A-</a:t>
            </a:r>
            <a:r>
              <a:rPr lang="en-GB" dirty="0" err="1"/>
              <a:t>attesten</a:t>
            </a:r>
            <a:r>
              <a:rPr lang="en-GB" dirty="0"/>
              <a:t> SO 3 </a:t>
            </a:r>
            <a:r>
              <a:rPr lang="en-GB" dirty="0" err="1"/>
              <a:t>procentpunt</a:t>
            </a:r>
            <a:r>
              <a:rPr lang="en-GB" dirty="0"/>
              <a:t> </a:t>
            </a:r>
            <a:r>
              <a:rPr lang="en-GB" dirty="0" err="1"/>
              <a:t>gedaald</a:t>
            </a:r>
            <a:r>
              <a:rPr lang="en-GB" dirty="0"/>
              <a:t>  (= 13.000 </a:t>
            </a:r>
            <a:r>
              <a:rPr lang="en-GB" dirty="0" err="1"/>
              <a:t>leerlingen</a:t>
            </a:r>
            <a:r>
              <a:rPr lang="en-GB" dirty="0"/>
              <a:t> per </a:t>
            </a:r>
            <a:r>
              <a:rPr lang="en-GB" dirty="0" err="1"/>
              <a:t>jaar</a:t>
            </a:r>
            <a:r>
              <a:rPr lang="en-GB" dirty="0"/>
              <a:t> !)</a:t>
            </a:r>
          </a:p>
          <a:p>
            <a:pPr lvl="1"/>
            <a:r>
              <a:rPr lang="en-GB" dirty="0" err="1"/>
              <a:t>Uitgstelde</a:t>
            </a:r>
            <a:r>
              <a:rPr lang="en-GB" dirty="0"/>
              <a:t> </a:t>
            </a:r>
            <a:r>
              <a:rPr lang="en-GB" dirty="0" err="1"/>
              <a:t>deliberaties</a:t>
            </a:r>
            <a:r>
              <a:rPr lang="en-GB" dirty="0"/>
              <a:t> 1e </a:t>
            </a:r>
            <a:r>
              <a:rPr lang="en-GB" dirty="0" err="1"/>
              <a:t>jaar</a:t>
            </a:r>
            <a:endParaRPr lang="en-GB" dirty="0"/>
          </a:p>
          <a:p>
            <a:pPr lvl="1"/>
            <a:r>
              <a:rPr lang="en-GB" dirty="0"/>
              <a:t>B-</a:t>
            </a:r>
            <a:r>
              <a:rPr lang="en-GB" dirty="0" err="1"/>
              <a:t>attesten</a:t>
            </a:r>
            <a:r>
              <a:rPr lang="en-GB" dirty="0"/>
              <a:t> </a:t>
            </a:r>
            <a:r>
              <a:rPr lang="en-GB" dirty="0" err="1"/>
              <a:t>vooral</a:t>
            </a:r>
            <a:r>
              <a:rPr lang="en-GB" dirty="0"/>
              <a:t> in 2e-3e </a:t>
            </a:r>
            <a:r>
              <a:rPr lang="en-GB" dirty="0" err="1"/>
              <a:t>jaar</a:t>
            </a:r>
            <a:r>
              <a:rPr lang="en-GB" dirty="0"/>
              <a:t> ASO /TSO =&gt; </a:t>
            </a:r>
            <a:r>
              <a:rPr lang="en-GB" dirty="0" err="1"/>
              <a:t>verplichte</a:t>
            </a:r>
            <a:r>
              <a:rPr lang="en-GB" dirty="0"/>
              <a:t> </a:t>
            </a:r>
            <a:r>
              <a:rPr lang="en-GB" dirty="0" err="1"/>
              <a:t>heroriëntering</a:t>
            </a:r>
            <a:r>
              <a:rPr lang="en-GB" dirty="0"/>
              <a:t> =&gt; </a:t>
            </a:r>
            <a:r>
              <a:rPr lang="en-GB" dirty="0" err="1"/>
              <a:t>demotivatie</a:t>
            </a:r>
            <a:endParaRPr lang="en-GB" dirty="0"/>
          </a:p>
          <a:p>
            <a:pPr lvl="1"/>
            <a:r>
              <a:rPr lang="en-GB" dirty="0"/>
              <a:t>C-</a:t>
            </a:r>
            <a:r>
              <a:rPr lang="en-GB" dirty="0" err="1"/>
              <a:t>attesten</a:t>
            </a:r>
            <a:r>
              <a:rPr lang="en-GB" dirty="0"/>
              <a:t> </a:t>
            </a:r>
            <a:r>
              <a:rPr lang="en-GB" dirty="0" err="1"/>
              <a:t>vooral</a:t>
            </a:r>
            <a:r>
              <a:rPr lang="en-GB" dirty="0"/>
              <a:t> in 3e </a:t>
            </a:r>
            <a:r>
              <a:rPr lang="en-GB" dirty="0" err="1"/>
              <a:t>graad</a:t>
            </a:r>
            <a:r>
              <a:rPr lang="en-GB" dirty="0"/>
              <a:t> BSO =&gt; </a:t>
            </a:r>
            <a:r>
              <a:rPr lang="en-GB" dirty="0" err="1"/>
              <a:t>verhoogd</a:t>
            </a:r>
            <a:r>
              <a:rPr lang="en-GB" dirty="0"/>
              <a:t> </a:t>
            </a:r>
            <a:r>
              <a:rPr lang="en-GB" dirty="0" err="1"/>
              <a:t>risico</a:t>
            </a:r>
            <a:r>
              <a:rPr lang="en-GB" dirty="0"/>
              <a:t> op </a:t>
            </a:r>
            <a:r>
              <a:rPr lang="en-GB" dirty="0" err="1"/>
              <a:t>vroegtijdig</a:t>
            </a:r>
            <a:r>
              <a:rPr lang="en-GB" dirty="0"/>
              <a:t> </a:t>
            </a:r>
            <a:r>
              <a:rPr lang="en-GB" dirty="0" err="1"/>
              <a:t>schoolverlaten</a:t>
            </a:r>
            <a:endParaRPr lang="en-GB" dirty="0"/>
          </a:p>
          <a:p>
            <a:r>
              <a:rPr lang="en-GB" dirty="0" err="1">
                <a:solidFill>
                  <a:srgbClr val="C00000"/>
                </a:solidFill>
              </a:rPr>
              <a:t>Vroegtijdig</a:t>
            </a:r>
            <a:r>
              <a:rPr lang="en-GB" dirty="0">
                <a:solidFill>
                  <a:srgbClr val="C00000"/>
                </a:solidFill>
              </a:rPr>
              <a:t> </a:t>
            </a:r>
            <a:r>
              <a:rPr lang="en-GB" dirty="0" err="1">
                <a:solidFill>
                  <a:srgbClr val="C00000"/>
                </a:solidFill>
              </a:rPr>
              <a:t>schoolverlaten</a:t>
            </a:r>
            <a:r>
              <a:rPr lang="en-GB" dirty="0"/>
              <a:t>:  </a:t>
            </a:r>
          </a:p>
          <a:p>
            <a:pPr lvl="1"/>
            <a:r>
              <a:rPr lang="en-GB" dirty="0" err="1"/>
              <a:t>Europese</a:t>
            </a:r>
            <a:r>
              <a:rPr lang="en-GB" dirty="0"/>
              <a:t> indicator: </a:t>
            </a:r>
            <a:r>
              <a:rPr lang="en-GB" dirty="0" err="1"/>
              <a:t>veel</a:t>
            </a:r>
            <a:r>
              <a:rPr lang="en-GB" dirty="0"/>
              <a:t> </a:t>
            </a:r>
            <a:r>
              <a:rPr lang="en-GB" dirty="0" err="1"/>
              <a:t>te</a:t>
            </a:r>
            <a:r>
              <a:rPr lang="en-GB" dirty="0"/>
              <a:t> </a:t>
            </a:r>
            <a:r>
              <a:rPr lang="en-GB" dirty="0" err="1"/>
              <a:t>ruw</a:t>
            </a:r>
            <a:endParaRPr lang="en-GB" dirty="0"/>
          </a:p>
          <a:p>
            <a:pPr lvl="1"/>
            <a:r>
              <a:rPr lang="en-GB" dirty="0" err="1"/>
              <a:t>Vlaamse</a:t>
            </a:r>
            <a:r>
              <a:rPr lang="en-GB" dirty="0"/>
              <a:t> indicator: </a:t>
            </a:r>
            <a:r>
              <a:rPr lang="en-GB" dirty="0" err="1"/>
              <a:t>nog</a:t>
            </a:r>
            <a:r>
              <a:rPr lang="en-GB" dirty="0"/>
              <a:t> </a:t>
            </a:r>
            <a:r>
              <a:rPr lang="en-GB" dirty="0" err="1"/>
              <a:t>geen</a:t>
            </a:r>
            <a:r>
              <a:rPr lang="en-GB" dirty="0"/>
              <a:t> </a:t>
            </a:r>
            <a:r>
              <a:rPr lang="en-GB" dirty="0" err="1"/>
              <a:t>recente</a:t>
            </a:r>
            <a:r>
              <a:rPr lang="en-GB" dirty="0"/>
              <a:t> </a:t>
            </a:r>
            <a:r>
              <a:rPr lang="en-GB" dirty="0" err="1"/>
              <a:t>cijfers</a:t>
            </a:r>
            <a:r>
              <a:rPr lang="en-GB" dirty="0"/>
              <a:t> (?)</a:t>
            </a:r>
          </a:p>
        </p:txBody>
      </p:sp>
      <p:pic>
        <p:nvPicPr>
          <p:cNvPr id="1026" name="Picture 2" descr="See the source image">
            <a:extLst>
              <a:ext uri="{FF2B5EF4-FFF2-40B4-BE49-F238E27FC236}">
                <a16:creationId xmlns:a16="http://schemas.microsoft.com/office/drawing/2014/main" id="{DB737E1E-0A75-2F95-282A-0DB13309A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241" y="180000"/>
            <a:ext cx="4546585" cy="303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98185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1A8D-06A6-4FFB-AB40-252923492B54}"/>
              </a:ext>
            </a:extLst>
          </p:cNvPr>
          <p:cNvSpPr>
            <a:spLocks noGrp="1"/>
          </p:cNvSpPr>
          <p:nvPr>
            <p:ph type="title"/>
          </p:nvPr>
        </p:nvSpPr>
        <p:spPr/>
        <p:txBody>
          <a:bodyPr/>
          <a:lstStyle/>
          <a:p>
            <a:r>
              <a:rPr lang="nl-BE" dirty="0">
                <a:solidFill>
                  <a:srgbClr val="177E9D"/>
                </a:solidFill>
              </a:rPr>
              <a:t>Wat verwachten experten op lange termijn?</a:t>
            </a:r>
            <a:endParaRPr lang="en-GB" dirty="0">
              <a:solidFill>
                <a:srgbClr val="177E9D"/>
              </a:solidFill>
            </a:endParaRPr>
          </a:p>
        </p:txBody>
      </p:sp>
      <p:sp>
        <p:nvSpPr>
          <p:cNvPr id="6" name="Content Placeholder 5">
            <a:extLst>
              <a:ext uri="{FF2B5EF4-FFF2-40B4-BE49-F238E27FC236}">
                <a16:creationId xmlns:a16="http://schemas.microsoft.com/office/drawing/2014/main" id="{32B594F7-EEA7-4D54-A5CF-03D662B04044}"/>
              </a:ext>
            </a:extLst>
          </p:cNvPr>
          <p:cNvSpPr>
            <a:spLocks noGrp="1"/>
          </p:cNvSpPr>
          <p:nvPr>
            <p:ph idx="1"/>
          </p:nvPr>
        </p:nvSpPr>
        <p:spPr/>
        <p:txBody>
          <a:bodyPr/>
          <a:lstStyle/>
          <a:p>
            <a:pPr marL="0" indent="0">
              <a:buNone/>
            </a:pPr>
            <a:r>
              <a:rPr lang="nl-BE" dirty="0"/>
              <a:t>Hanushek &amp; Woessmann (2020) – effect van leerverlies in 2020, geschat op basis van ‘gelijkaardige’ rampen en schoolsluitingen in het verleden, en in de veronderstelling van een onmiddellijk en volledig ‘herstel’ van de vroegere schooleffectiviteit in 2021:</a:t>
            </a:r>
          </a:p>
          <a:p>
            <a:r>
              <a:rPr lang="nl-BE" sz="2800" dirty="0"/>
              <a:t>Macro-economisch welvaartsverlies: -1,5% van BNP gedurende rest van de eeuw </a:t>
            </a:r>
            <a:br>
              <a:rPr lang="nl-BE" sz="2800" dirty="0"/>
            </a:br>
            <a:r>
              <a:rPr lang="nl-BE" sz="2800" dirty="0"/>
              <a:t>(= tientallen biljoenen € op wereldniveau)</a:t>
            </a:r>
          </a:p>
          <a:p>
            <a:r>
              <a:rPr lang="nl-BE" sz="2800" dirty="0"/>
              <a:t>Gemiddeld minstens 3% inkomensverlies voor de ganse ‘corona-generatie’ (6-18 jaar) op lange termijn</a:t>
            </a:r>
          </a:p>
          <a:p>
            <a:r>
              <a:rPr lang="nl-BE" sz="2800" dirty="0"/>
              <a:t>Impact op kansengroepen zal groter zijn =&gt; meer economische ongelijkheid en armoede</a:t>
            </a:r>
          </a:p>
          <a:p>
            <a:endParaRPr lang="en-GB" dirty="0"/>
          </a:p>
        </p:txBody>
      </p:sp>
    </p:spTree>
    <p:extLst>
      <p:ext uri="{BB962C8B-B14F-4D97-AF65-F5344CB8AC3E}">
        <p14:creationId xmlns:p14="http://schemas.microsoft.com/office/powerpoint/2010/main" val="94227451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ACB2-0C96-4AE5-A241-3F897EADA7E5}"/>
              </a:ext>
            </a:extLst>
          </p:cNvPr>
          <p:cNvSpPr>
            <a:spLocks noGrp="1"/>
          </p:cNvSpPr>
          <p:nvPr>
            <p:ph type="title"/>
          </p:nvPr>
        </p:nvSpPr>
        <p:spPr/>
        <p:txBody>
          <a:bodyPr/>
          <a:lstStyle/>
          <a:p>
            <a:r>
              <a:rPr lang="en-GB" dirty="0"/>
              <a:t>Het </a:t>
            </a:r>
            <a:r>
              <a:rPr lang="en-GB" dirty="0" err="1"/>
              <a:t>komt</a:t>
            </a:r>
            <a:r>
              <a:rPr lang="en-GB" dirty="0"/>
              <a:t> </a:t>
            </a:r>
            <a:r>
              <a:rPr lang="en-GB" dirty="0" err="1"/>
              <a:t>niet</a:t>
            </a:r>
            <a:r>
              <a:rPr lang="en-GB" dirty="0"/>
              <a:t> </a:t>
            </a:r>
            <a:r>
              <a:rPr lang="en-GB" dirty="0" err="1"/>
              <a:t>vanzelf</a:t>
            </a:r>
            <a:r>
              <a:rPr lang="en-GB" dirty="0"/>
              <a:t> </a:t>
            </a:r>
            <a:r>
              <a:rPr lang="en-GB" dirty="0" err="1"/>
              <a:t>goed</a:t>
            </a:r>
            <a:r>
              <a:rPr lang="en-GB" dirty="0"/>
              <a:t> !</a:t>
            </a:r>
          </a:p>
        </p:txBody>
      </p:sp>
      <p:sp>
        <p:nvSpPr>
          <p:cNvPr id="4" name="Content Placeholder 3">
            <a:extLst>
              <a:ext uri="{FF2B5EF4-FFF2-40B4-BE49-F238E27FC236}">
                <a16:creationId xmlns:a16="http://schemas.microsoft.com/office/drawing/2014/main" id="{4A28501F-706F-484B-8FA7-3CC5742E3DD2}"/>
              </a:ext>
            </a:extLst>
          </p:cNvPr>
          <p:cNvSpPr>
            <a:spLocks noGrp="1"/>
          </p:cNvSpPr>
          <p:nvPr>
            <p:ph sz="half" idx="2"/>
          </p:nvPr>
        </p:nvSpPr>
        <p:spPr/>
        <p:txBody>
          <a:bodyPr/>
          <a:lstStyle/>
          <a:p>
            <a:pPr marL="0" indent="0" algn="r">
              <a:buNone/>
            </a:pPr>
            <a:r>
              <a:rPr lang="en-GB" sz="2800" dirty="0" err="1"/>
              <a:t>Onderzoek</a:t>
            </a:r>
            <a:r>
              <a:rPr lang="en-GB" sz="2800" dirty="0"/>
              <a:t> over </a:t>
            </a:r>
            <a:r>
              <a:rPr lang="en-GB" sz="2800" dirty="0" err="1"/>
              <a:t>vorige</a:t>
            </a:r>
            <a:r>
              <a:rPr lang="en-GB" sz="2800" dirty="0"/>
              <a:t> </a:t>
            </a:r>
            <a:r>
              <a:rPr lang="en-GB" sz="2800" dirty="0" err="1"/>
              <a:t>rampen</a:t>
            </a:r>
            <a:r>
              <a:rPr lang="en-GB" sz="2800" dirty="0"/>
              <a:t> in het </a:t>
            </a:r>
            <a:r>
              <a:rPr lang="en-GB" sz="2800" dirty="0" err="1"/>
              <a:t>onderwijs</a:t>
            </a:r>
            <a:r>
              <a:rPr lang="en-GB" sz="2800" dirty="0"/>
              <a:t> </a:t>
            </a:r>
            <a:r>
              <a:rPr lang="en-GB" sz="2800" dirty="0" err="1"/>
              <a:t>toont</a:t>
            </a:r>
            <a:r>
              <a:rPr lang="en-GB" sz="2800" dirty="0"/>
              <a:t> </a:t>
            </a:r>
            <a:r>
              <a:rPr lang="en-GB" sz="2800" dirty="0" err="1"/>
              <a:t>blijvende</a:t>
            </a:r>
            <a:r>
              <a:rPr lang="en-GB" sz="2800" dirty="0"/>
              <a:t> </a:t>
            </a:r>
            <a:r>
              <a:rPr lang="en-GB" sz="2800" dirty="0" err="1"/>
              <a:t>schade</a:t>
            </a:r>
            <a:r>
              <a:rPr lang="en-GB" sz="2800" dirty="0"/>
              <a:t> </a:t>
            </a:r>
            <a:r>
              <a:rPr lang="en-GB" sz="2800" dirty="0" err="1"/>
              <a:t>aan</a:t>
            </a:r>
            <a:r>
              <a:rPr lang="en-GB" sz="2800" dirty="0"/>
              <a:t> </a:t>
            </a:r>
            <a:r>
              <a:rPr lang="en-GB" sz="2800" dirty="0" err="1"/>
              <a:t>bij</a:t>
            </a:r>
            <a:r>
              <a:rPr lang="en-GB" sz="2800" dirty="0"/>
              <a:t> </a:t>
            </a:r>
            <a:r>
              <a:rPr lang="en-GB" sz="2800" dirty="0" err="1"/>
              <a:t>ganse</a:t>
            </a:r>
            <a:r>
              <a:rPr lang="en-GB" sz="2800" dirty="0"/>
              <a:t> </a:t>
            </a:r>
            <a:r>
              <a:rPr lang="en-GB" sz="2800" dirty="0" err="1"/>
              <a:t>getroffen</a:t>
            </a:r>
            <a:r>
              <a:rPr lang="en-GB" sz="2800" dirty="0"/>
              <a:t> </a:t>
            </a:r>
            <a:r>
              <a:rPr lang="en-GB" sz="2800" dirty="0" err="1"/>
              <a:t>generaties</a:t>
            </a:r>
            <a:r>
              <a:rPr lang="en-GB" sz="2800" dirty="0"/>
              <a:t> </a:t>
            </a:r>
            <a:r>
              <a:rPr lang="en-GB" sz="2800" dirty="0" err="1"/>
              <a:t>leerlingen</a:t>
            </a:r>
            <a:r>
              <a:rPr lang="en-GB" sz="2800" dirty="0"/>
              <a:t>, </a:t>
            </a:r>
            <a:r>
              <a:rPr lang="en-GB" sz="2800" dirty="0" err="1"/>
              <a:t>ondanks</a:t>
            </a:r>
            <a:r>
              <a:rPr lang="en-GB" sz="2800" dirty="0"/>
              <a:t> </a:t>
            </a:r>
            <a:r>
              <a:rPr lang="en-GB" sz="2800" dirty="0" err="1"/>
              <a:t>ernstige</a:t>
            </a:r>
            <a:r>
              <a:rPr lang="en-GB" sz="2800" dirty="0"/>
              <a:t> </a:t>
            </a:r>
            <a:r>
              <a:rPr lang="en-GB" sz="2800" dirty="0" err="1"/>
              <a:t>inspanningen</a:t>
            </a:r>
            <a:r>
              <a:rPr lang="en-GB" sz="2800" dirty="0"/>
              <a:t> met de </a:t>
            </a:r>
            <a:r>
              <a:rPr lang="en-GB" sz="2800" dirty="0" err="1"/>
              <a:t>klassieke</a:t>
            </a:r>
            <a:r>
              <a:rPr lang="en-GB" sz="2800" dirty="0"/>
              <a:t> </a:t>
            </a:r>
            <a:r>
              <a:rPr lang="en-GB" sz="2800" dirty="0" err="1"/>
              <a:t>middelen</a:t>
            </a:r>
            <a:r>
              <a:rPr lang="en-GB" sz="2800" dirty="0"/>
              <a:t> (</a:t>
            </a:r>
            <a:r>
              <a:rPr lang="en-GB" sz="2800" dirty="0" err="1"/>
              <a:t>afstandsonderwijs</a:t>
            </a:r>
            <a:r>
              <a:rPr lang="en-GB" sz="2800" dirty="0"/>
              <a:t>, </a:t>
            </a:r>
            <a:r>
              <a:rPr lang="en-GB" sz="2800" dirty="0" err="1"/>
              <a:t>thuisonderwijs</a:t>
            </a:r>
            <a:r>
              <a:rPr lang="en-GB" sz="2800" dirty="0"/>
              <a:t>, </a:t>
            </a:r>
            <a:r>
              <a:rPr lang="en-GB" sz="2800" dirty="0" err="1"/>
              <a:t>gebruik</a:t>
            </a:r>
            <a:r>
              <a:rPr lang="en-GB" sz="2800" dirty="0"/>
              <a:t> </a:t>
            </a:r>
            <a:r>
              <a:rPr lang="en-GB" sz="2800" dirty="0" err="1"/>
              <a:t>massamedia</a:t>
            </a:r>
            <a:r>
              <a:rPr lang="en-GB" sz="2800" dirty="0"/>
              <a:t>, </a:t>
            </a:r>
            <a:r>
              <a:rPr lang="en-GB" sz="2800" dirty="0" err="1"/>
              <a:t>zomerscholen</a:t>
            </a:r>
            <a:r>
              <a:rPr lang="en-GB" sz="2800" dirty="0"/>
              <a:t>…)</a:t>
            </a:r>
          </a:p>
          <a:p>
            <a:pPr marL="0" indent="0" algn="r">
              <a:buNone/>
            </a:pPr>
            <a:endParaRPr lang="en-GB" sz="2800" dirty="0"/>
          </a:p>
          <a:p>
            <a:pPr marL="0" indent="0" algn="ctr">
              <a:buNone/>
            </a:pPr>
            <a:r>
              <a:rPr lang="en-GB" sz="3200" b="1" dirty="0"/>
              <a:t>=&gt; </a:t>
            </a:r>
            <a:r>
              <a:rPr lang="en-GB" sz="3200" b="1" dirty="0" err="1"/>
              <a:t>krachtige</a:t>
            </a:r>
            <a:r>
              <a:rPr lang="en-GB" sz="3200" b="1" dirty="0"/>
              <a:t>, </a:t>
            </a:r>
            <a:r>
              <a:rPr lang="en-GB" sz="3200" b="1" dirty="0" err="1"/>
              <a:t>innovatieve</a:t>
            </a:r>
            <a:r>
              <a:rPr lang="en-GB" sz="3200" b="1" dirty="0"/>
              <a:t> </a:t>
            </a:r>
            <a:br>
              <a:rPr lang="en-GB" sz="3200" b="1" dirty="0"/>
            </a:br>
            <a:r>
              <a:rPr lang="en-GB" sz="3200" b="1" dirty="0" err="1"/>
              <a:t>aanpak</a:t>
            </a:r>
            <a:r>
              <a:rPr lang="en-GB" sz="3200" b="1" dirty="0"/>
              <a:t> is </a:t>
            </a:r>
            <a:r>
              <a:rPr lang="en-GB" sz="3200" b="1" dirty="0" err="1"/>
              <a:t>nodig</a:t>
            </a:r>
            <a:r>
              <a:rPr lang="en-GB" sz="3200" b="1" dirty="0"/>
              <a:t> !</a:t>
            </a:r>
          </a:p>
        </p:txBody>
      </p:sp>
      <p:pic>
        <p:nvPicPr>
          <p:cNvPr id="2050" name="Picture 2">
            <a:extLst>
              <a:ext uri="{FF2B5EF4-FFF2-40B4-BE49-F238E27FC236}">
                <a16:creationId xmlns:a16="http://schemas.microsoft.com/office/drawing/2014/main" id="{D32D650C-9AB3-4063-9786-01A07D8DA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05" y="1350000"/>
            <a:ext cx="5301261" cy="409522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7EAE1C9-B30E-4A05-8CB6-22E4E304C504}"/>
              </a:ext>
            </a:extLst>
          </p:cNvPr>
          <p:cNvSpPr/>
          <p:nvPr/>
        </p:nvSpPr>
        <p:spPr>
          <a:xfrm>
            <a:off x="6672064" y="4581128"/>
            <a:ext cx="5015920" cy="158417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2721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74A51-207D-8FC0-B495-ABD08BE2E980}"/>
              </a:ext>
            </a:extLst>
          </p:cNvPr>
          <p:cNvSpPr>
            <a:spLocks noGrp="1"/>
          </p:cNvSpPr>
          <p:nvPr>
            <p:ph type="ctrTitle"/>
          </p:nvPr>
        </p:nvSpPr>
        <p:spPr/>
        <p:txBody>
          <a:bodyPr/>
          <a:lstStyle/>
          <a:p>
            <a:r>
              <a:rPr lang="fr-BE" dirty="0" err="1"/>
              <a:t>Remedies</a:t>
            </a:r>
            <a:r>
              <a:rPr lang="fr-BE" dirty="0"/>
              <a:t> ?</a:t>
            </a:r>
            <a:endParaRPr lang="en-GB" dirty="0"/>
          </a:p>
        </p:txBody>
      </p:sp>
      <p:sp>
        <p:nvSpPr>
          <p:cNvPr id="5" name="Subtitle 4">
            <a:extLst>
              <a:ext uri="{FF2B5EF4-FFF2-40B4-BE49-F238E27FC236}">
                <a16:creationId xmlns:a16="http://schemas.microsoft.com/office/drawing/2014/main" id="{A2021911-D6E3-7851-D9CD-279931FD580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273954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191D0-B46B-18B1-C47F-6CD5D57A73B9}"/>
              </a:ext>
            </a:extLst>
          </p:cNvPr>
          <p:cNvSpPr>
            <a:spLocks noGrp="1"/>
          </p:cNvSpPr>
          <p:nvPr>
            <p:ph type="title"/>
          </p:nvPr>
        </p:nvSpPr>
        <p:spPr>
          <a:xfrm>
            <a:off x="540000" y="44624"/>
            <a:ext cx="11112000" cy="864096"/>
          </a:xfrm>
        </p:spPr>
        <p:txBody>
          <a:bodyPr/>
          <a:lstStyle/>
          <a:p>
            <a:r>
              <a:rPr lang="fr-BE" dirty="0">
                <a:solidFill>
                  <a:srgbClr val="177E9D"/>
                </a:solidFill>
              </a:rPr>
              <a:t>Het </a:t>
            </a:r>
            <a:r>
              <a:rPr lang="fr-BE" dirty="0" err="1">
                <a:solidFill>
                  <a:srgbClr val="177E9D"/>
                </a:solidFill>
              </a:rPr>
              <a:t>Vlaamse</a:t>
            </a:r>
            <a:r>
              <a:rPr lang="fr-BE" dirty="0">
                <a:solidFill>
                  <a:srgbClr val="177E9D"/>
                </a:solidFill>
              </a:rPr>
              <a:t> </a:t>
            </a:r>
            <a:r>
              <a:rPr lang="fr-BE" dirty="0" err="1">
                <a:solidFill>
                  <a:srgbClr val="177E9D"/>
                </a:solidFill>
              </a:rPr>
              <a:t>beleid</a:t>
            </a:r>
            <a:endParaRPr lang="en-GB" dirty="0">
              <a:solidFill>
                <a:srgbClr val="177E9D"/>
              </a:solidFill>
            </a:endParaRPr>
          </a:p>
        </p:txBody>
      </p:sp>
      <p:sp>
        <p:nvSpPr>
          <p:cNvPr id="5" name="Content Placeholder 4">
            <a:extLst>
              <a:ext uri="{FF2B5EF4-FFF2-40B4-BE49-F238E27FC236}">
                <a16:creationId xmlns:a16="http://schemas.microsoft.com/office/drawing/2014/main" id="{28DACC26-C8D1-3FB3-D761-3CD15E94CDAD}"/>
              </a:ext>
            </a:extLst>
          </p:cNvPr>
          <p:cNvSpPr>
            <a:spLocks noGrp="1"/>
          </p:cNvSpPr>
          <p:nvPr>
            <p:ph sz="half" idx="1"/>
          </p:nvPr>
        </p:nvSpPr>
        <p:spPr>
          <a:xfrm>
            <a:off x="720000" y="1133976"/>
            <a:ext cx="5384800" cy="4671288"/>
          </a:xfrm>
        </p:spPr>
        <p:txBody>
          <a:bodyPr/>
          <a:lstStyle/>
          <a:p>
            <a:r>
              <a:rPr lang="fr-BE" dirty="0" err="1"/>
              <a:t>Aanvankelijk</a:t>
            </a:r>
            <a:r>
              <a:rPr lang="fr-BE" dirty="0"/>
              <a:t> </a:t>
            </a:r>
            <a:r>
              <a:rPr lang="fr-BE" dirty="0" err="1"/>
              <a:t>louter</a:t>
            </a:r>
            <a:r>
              <a:rPr lang="fr-BE" dirty="0"/>
              <a:t> </a:t>
            </a:r>
            <a:r>
              <a:rPr lang="fr-BE" dirty="0" err="1"/>
              <a:t>projectmatig</a:t>
            </a:r>
            <a:r>
              <a:rPr lang="fr-BE" dirty="0"/>
              <a:t> </a:t>
            </a:r>
          </a:p>
          <a:p>
            <a:pPr lvl="1"/>
            <a:r>
              <a:rPr lang="fr-BE" dirty="0"/>
              <a:t>10.000 laptops </a:t>
            </a:r>
          </a:p>
          <a:p>
            <a:pPr lvl="1"/>
            <a:r>
              <a:rPr lang="fr-BE" dirty="0" err="1"/>
              <a:t>Bijsprong</a:t>
            </a:r>
            <a:endParaRPr lang="fr-BE" dirty="0"/>
          </a:p>
          <a:p>
            <a:pPr lvl="1"/>
            <a:r>
              <a:rPr lang="fr-BE" dirty="0" err="1"/>
              <a:t>zomerscholen</a:t>
            </a:r>
            <a:r>
              <a:rPr lang="fr-BE" dirty="0"/>
              <a:t>)</a:t>
            </a:r>
          </a:p>
          <a:p>
            <a:r>
              <a:rPr lang="fr-BE" dirty="0"/>
              <a:t>2</a:t>
            </a:r>
            <a:r>
              <a:rPr lang="fr-BE" baseline="30000" dirty="0"/>
              <a:t>e</a:t>
            </a:r>
            <a:r>
              <a:rPr lang="fr-BE" dirty="0"/>
              <a:t> </a:t>
            </a:r>
            <a:r>
              <a:rPr lang="fr-BE" dirty="0" err="1"/>
              <a:t>jaar</a:t>
            </a:r>
            <a:r>
              <a:rPr lang="fr-BE" dirty="0"/>
              <a:t>: </a:t>
            </a:r>
            <a:r>
              <a:rPr lang="fr-BE" dirty="0" err="1"/>
              <a:t>randvoorwaarden</a:t>
            </a:r>
            <a:endParaRPr lang="fr-BE" dirty="0"/>
          </a:p>
          <a:p>
            <a:pPr lvl="1"/>
            <a:r>
              <a:rPr lang="fr-BE" dirty="0" err="1"/>
              <a:t>Scholen</a:t>
            </a:r>
            <a:r>
              <a:rPr lang="fr-BE" dirty="0"/>
              <a:t> </a:t>
            </a:r>
            <a:r>
              <a:rPr lang="fr-BE" dirty="0" err="1"/>
              <a:t>openhouden</a:t>
            </a:r>
            <a:r>
              <a:rPr lang="fr-BE" dirty="0"/>
              <a:t> =&gt; </a:t>
            </a:r>
            <a:r>
              <a:rPr lang="fr-BE" dirty="0" err="1"/>
              <a:t>hygiëne</a:t>
            </a:r>
            <a:endParaRPr lang="fr-BE" dirty="0"/>
          </a:p>
          <a:p>
            <a:pPr lvl="1"/>
            <a:r>
              <a:rPr lang="fr-BE" dirty="0" err="1"/>
              <a:t>Digisprong</a:t>
            </a:r>
            <a:endParaRPr lang="fr-BE" dirty="0"/>
          </a:p>
          <a:p>
            <a:r>
              <a:rPr lang="fr-BE" dirty="0" err="1"/>
              <a:t>Zwaktes</a:t>
            </a:r>
            <a:endParaRPr lang="fr-BE" dirty="0"/>
          </a:p>
          <a:p>
            <a:pPr lvl="1"/>
            <a:r>
              <a:rPr lang="fr-BE" dirty="0"/>
              <a:t>‘</a:t>
            </a:r>
            <a:r>
              <a:rPr lang="fr-BE" dirty="0" err="1"/>
              <a:t>Middenklasse-aanpak</a:t>
            </a:r>
            <a:r>
              <a:rPr lang="fr-BE" dirty="0"/>
              <a:t>’</a:t>
            </a:r>
          </a:p>
          <a:p>
            <a:pPr lvl="1"/>
            <a:r>
              <a:rPr lang="fr-BE" dirty="0" err="1"/>
              <a:t>Geen</a:t>
            </a:r>
            <a:r>
              <a:rPr lang="fr-BE" dirty="0"/>
              <a:t> </a:t>
            </a:r>
            <a:r>
              <a:rPr lang="fr-BE" dirty="0" err="1"/>
              <a:t>pedagogische</a:t>
            </a:r>
            <a:r>
              <a:rPr lang="fr-BE" dirty="0"/>
              <a:t> </a:t>
            </a:r>
            <a:r>
              <a:rPr lang="fr-BE" dirty="0" err="1"/>
              <a:t>maatregelen</a:t>
            </a:r>
            <a:endParaRPr lang="fr-BE" dirty="0"/>
          </a:p>
          <a:p>
            <a:pPr lvl="1"/>
            <a:r>
              <a:rPr lang="fr-BE" dirty="0" err="1"/>
              <a:t>Geen</a:t>
            </a:r>
            <a:r>
              <a:rPr lang="fr-BE" dirty="0"/>
              <a:t> </a:t>
            </a:r>
            <a:r>
              <a:rPr lang="fr-BE" dirty="0" err="1"/>
              <a:t>intersectorale</a:t>
            </a:r>
            <a:r>
              <a:rPr lang="fr-BE" dirty="0"/>
              <a:t> </a:t>
            </a:r>
            <a:r>
              <a:rPr lang="fr-BE" dirty="0" err="1"/>
              <a:t>aanpak</a:t>
            </a:r>
            <a:endParaRPr lang="en-GB" dirty="0"/>
          </a:p>
        </p:txBody>
      </p:sp>
      <p:pic>
        <p:nvPicPr>
          <p:cNvPr id="3074" name="Picture 2" descr="See the source image">
            <a:extLst>
              <a:ext uri="{FF2B5EF4-FFF2-40B4-BE49-F238E27FC236}">
                <a16:creationId xmlns:a16="http://schemas.microsoft.com/office/drawing/2014/main" id="{070424DA-8DA3-4150-978C-379E9FE36C5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97059" y="1545923"/>
            <a:ext cx="5384800" cy="376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799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4624"/>
            <a:ext cx="11112000" cy="900000"/>
          </a:xfrm>
        </p:spPr>
        <p:txBody>
          <a:bodyPr/>
          <a:lstStyle/>
          <a:p>
            <a:r>
              <a:rPr lang="nl-BE" dirty="0"/>
              <a:t>Een ‘veerkracht-plan’ voor de periode 2021-2025</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725" y="1292972"/>
            <a:ext cx="4877603" cy="4088884"/>
          </a:xfrm>
        </p:spPr>
      </p:pic>
      <p:sp>
        <p:nvSpPr>
          <p:cNvPr id="7" name="Content Placeholder 6"/>
          <p:cNvSpPr>
            <a:spLocks noGrp="1"/>
          </p:cNvSpPr>
          <p:nvPr>
            <p:ph sz="half" idx="2"/>
          </p:nvPr>
        </p:nvSpPr>
        <p:spPr>
          <a:xfrm>
            <a:off x="6447200" y="1214624"/>
            <a:ext cx="5384800" cy="4671288"/>
          </a:xfrm>
        </p:spPr>
        <p:txBody>
          <a:bodyPr/>
          <a:lstStyle/>
          <a:p>
            <a:pPr marL="0" indent="0">
              <a:buNone/>
            </a:pPr>
            <a:r>
              <a:rPr lang="nl-BE" sz="2800" u="sng" dirty="0"/>
              <a:t>Waarom?</a:t>
            </a:r>
          </a:p>
          <a:p>
            <a:r>
              <a:rPr lang="nl-BE" sz="2800" dirty="0"/>
              <a:t>Benodigde tijd om schade te herstellen</a:t>
            </a:r>
          </a:p>
          <a:p>
            <a:r>
              <a:rPr lang="nl-BE" sz="2800" dirty="0"/>
              <a:t>Kans op nieuwe besmettingsgolven</a:t>
            </a:r>
          </a:p>
          <a:p>
            <a:pPr marL="0" indent="0">
              <a:buNone/>
            </a:pPr>
            <a:r>
              <a:rPr lang="nl-BE" sz="2800" u="sng" dirty="0"/>
              <a:t>Doelstellingen tegen 2025 :</a:t>
            </a:r>
          </a:p>
          <a:p>
            <a:r>
              <a:rPr lang="nl-BE" sz="2800" dirty="0"/>
              <a:t>terug het peil van 2018 bereiken</a:t>
            </a:r>
          </a:p>
          <a:p>
            <a:r>
              <a:rPr lang="nl-BE" sz="2800" dirty="0"/>
              <a:t>Idem met kloof kansarm-kansrijk</a:t>
            </a:r>
          </a:p>
          <a:p>
            <a:pPr marL="0" indent="0">
              <a:buNone/>
            </a:pPr>
            <a:r>
              <a:rPr lang="nl-BE" sz="2800" u="sng" dirty="0"/>
              <a:t>Drie pijlers</a:t>
            </a:r>
          </a:p>
          <a:p>
            <a:r>
              <a:rPr lang="nl-BE" sz="2800" dirty="0"/>
              <a:t>Inhaalplan</a:t>
            </a:r>
          </a:p>
          <a:p>
            <a:r>
              <a:rPr lang="nl-BE" sz="2800" dirty="0"/>
              <a:t>Digitaal onderwijs</a:t>
            </a:r>
          </a:p>
          <a:p>
            <a:r>
              <a:rPr lang="nl-BE" sz="2800" dirty="0"/>
              <a:t>Verbinding </a:t>
            </a:r>
            <a:endParaRPr lang="en-GB" sz="2800" dirty="0"/>
          </a:p>
        </p:txBody>
      </p:sp>
    </p:spTree>
    <p:extLst>
      <p:ext uri="{BB962C8B-B14F-4D97-AF65-F5344CB8AC3E}">
        <p14:creationId xmlns:p14="http://schemas.microsoft.com/office/powerpoint/2010/main" val="331297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 calcmode="lin" valueType="num">
                                      <p:cBhvr additive="base">
                                        <p:cTn id="2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 calcmode="lin" valueType="num">
                                      <p:cBhvr additive="base">
                                        <p:cTn id="3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000" y="-27384"/>
            <a:ext cx="11112000" cy="900000"/>
          </a:xfrm>
        </p:spPr>
        <p:txBody>
          <a:bodyPr/>
          <a:lstStyle/>
          <a:p>
            <a:r>
              <a:rPr lang="nl-BE" dirty="0"/>
              <a:t>Pijler 1: inhaalplan</a:t>
            </a:r>
            <a:endParaRPr lang="en-GB" dirty="0"/>
          </a:p>
        </p:txBody>
      </p:sp>
      <p:sp>
        <p:nvSpPr>
          <p:cNvPr id="6" name="Content Placeholder 5"/>
          <p:cNvSpPr>
            <a:spLocks noGrp="1"/>
          </p:cNvSpPr>
          <p:nvPr>
            <p:ph sz="half" idx="1"/>
          </p:nvPr>
        </p:nvSpPr>
        <p:spPr>
          <a:xfrm>
            <a:off x="720000" y="1142616"/>
            <a:ext cx="5384800" cy="4671288"/>
          </a:xfrm>
        </p:spPr>
        <p:txBody>
          <a:bodyPr/>
          <a:lstStyle/>
          <a:p>
            <a:pPr marL="0" indent="0">
              <a:buNone/>
            </a:pPr>
            <a:r>
              <a:rPr lang="nl-BE" sz="2800" dirty="0"/>
              <a:t>Zomerscholen en ‘bijscholen’ OK maar</a:t>
            </a:r>
          </a:p>
          <a:p>
            <a:pPr lvl="1"/>
            <a:r>
              <a:rPr lang="nl-BE" sz="2800" dirty="0"/>
              <a:t>Vrijwilligheid </a:t>
            </a:r>
            <a:r>
              <a:rPr lang="nl-BE" sz="2800" dirty="0">
                <a:sym typeface="Wingdings" panose="05000000000000000000" pitchFamily="2" charset="2"/>
              </a:rPr>
              <a:t> wantrouwen / frustratie van kansengroepen</a:t>
            </a:r>
          </a:p>
          <a:p>
            <a:pPr lvl="1"/>
            <a:r>
              <a:rPr lang="nl-BE" sz="2800" dirty="0">
                <a:sym typeface="Wingdings" panose="05000000000000000000" pitchFamily="2" charset="2"/>
              </a:rPr>
              <a:t>Periode veel te kort</a:t>
            </a:r>
          </a:p>
          <a:p>
            <a:pPr lvl="1"/>
            <a:r>
              <a:rPr lang="nl-BE" sz="2800" dirty="0">
                <a:sym typeface="Wingdings" panose="05000000000000000000" pitchFamily="2" charset="2"/>
              </a:rPr>
              <a:t>kleinschalig</a:t>
            </a:r>
          </a:p>
          <a:p>
            <a:pPr marL="0" indent="0">
              <a:buNone/>
            </a:pPr>
            <a:r>
              <a:rPr lang="nl-BE" sz="2800" dirty="0">
                <a:sym typeface="Wingdings" panose="05000000000000000000" pitchFamily="2" charset="2"/>
              </a:rPr>
              <a:t>‘Bijsprong’ (inzet extra leerkrachten) </a:t>
            </a:r>
            <a:br>
              <a:rPr lang="nl-BE" sz="2800" dirty="0">
                <a:sym typeface="Wingdings" panose="05000000000000000000" pitchFamily="2" charset="2"/>
              </a:rPr>
            </a:br>
            <a:r>
              <a:rPr lang="nl-BE" sz="2800" dirty="0">
                <a:sym typeface="Wingdings" panose="05000000000000000000" pitchFamily="2" charset="2"/>
              </a:rPr>
              <a:t>60 </a:t>
            </a:r>
            <a:r>
              <a:rPr lang="nl-BE" sz="2800" dirty="0" err="1">
                <a:sym typeface="Wingdings" panose="05000000000000000000" pitchFamily="2" charset="2"/>
              </a:rPr>
              <a:t>mio</a:t>
            </a:r>
            <a:r>
              <a:rPr lang="nl-BE" sz="2800" dirty="0">
                <a:sym typeface="Wingdings" panose="05000000000000000000" pitchFamily="2" charset="2"/>
              </a:rPr>
              <a:t> = te weinig</a:t>
            </a:r>
          </a:p>
          <a:p>
            <a:pPr marL="0" indent="-363">
              <a:buNone/>
            </a:pPr>
            <a:br>
              <a:rPr lang="nl-BE" sz="2800" dirty="0">
                <a:sym typeface="Wingdings" panose="05000000000000000000" pitchFamily="2" charset="2"/>
              </a:rPr>
            </a:br>
            <a:r>
              <a:rPr lang="nl-BE" sz="2800" dirty="0">
                <a:sym typeface="Wingdings" panose="05000000000000000000" pitchFamily="2" charset="2"/>
              </a:rPr>
              <a:t>=&gt; Inpassen in globale en langdurige strategie</a:t>
            </a:r>
          </a:p>
        </p:txBody>
      </p:sp>
      <p:sp>
        <p:nvSpPr>
          <p:cNvPr id="7" name="Content Placeholder 6"/>
          <p:cNvSpPr>
            <a:spLocks noGrp="1"/>
          </p:cNvSpPr>
          <p:nvPr>
            <p:ph sz="half" idx="2"/>
          </p:nvPr>
        </p:nvSpPr>
        <p:spPr>
          <a:xfrm>
            <a:off x="6447200" y="1142616"/>
            <a:ext cx="5384800" cy="4671288"/>
          </a:xfrm>
        </p:spPr>
        <p:txBody>
          <a:bodyPr/>
          <a:lstStyle/>
          <a:p>
            <a:pPr marL="0" indent="0">
              <a:buNone/>
            </a:pPr>
            <a:r>
              <a:rPr lang="nl-BE" sz="2800" dirty="0">
                <a:sym typeface="Wingdings" panose="05000000000000000000" pitchFamily="2" charset="2"/>
              </a:rPr>
              <a:t>Inhaalplan 2021-2025</a:t>
            </a:r>
          </a:p>
          <a:p>
            <a:r>
              <a:rPr lang="nl-BE" sz="2800" dirty="0">
                <a:sym typeface="Wingdings" panose="05000000000000000000" pitchFamily="2" charset="2"/>
              </a:rPr>
              <a:t>‘</a:t>
            </a:r>
            <a:r>
              <a:rPr lang="nl-BE" sz="2800" dirty="0" err="1">
                <a:sym typeface="Wingdings" panose="05000000000000000000" pitchFamily="2" charset="2"/>
              </a:rPr>
              <a:t>growth</a:t>
            </a:r>
            <a:r>
              <a:rPr lang="nl-BE" sz="2800" dirty="0">
                <a:sym typeface="Wingdings" panose="05000000000000000000" pitchFamily="2" charset="2"/>
              </a:rPr>
              <a:t> </a:t>
            </a:r>
            <a:r>
              <a:rPr lang="nl-BE" sz="2800" dirty="0" err="1">
                <a:sym typeface="Wingdings" panose="05000000000000000000" pitchFamily="2" charset="2"/>
              </a:rPr>
              <a:t>mindset</a:t>
            </a:r>
            <a:r>
              <a:rPr lang="nl-BE" sz="2800" dirty="0">
                <a:sym typeface="Wingdings" panose="05000000000000000000" pitchFamily="2" charset="2"/>
              </a:rPr>
              <a:t>’</a:t>
            </a:r>
          </a:p>
          <a:p>
            <a:r>
              <a:rPr lang="nl-BE" sz="2800" dirty="0">
                <a:sym typeface="Wingdings" panose="05000000000000000000" pitchFamily="2" charset="2"/>
              </a:rPr>
              <a:t>‘inhalen’ = versnellen dankzij krachtige leeromgeving / extra investeringen</a:t>
            </a:r>
          </a:p>
          <a:p>
            <a:r>
              <a:rPr lang="nl-BE" sz="2800" dirty="0">
                <a:sym typeface="Wingdings" panose="05000000000000000000" pitchFamily="2" charset="2"/>
              </a:rPr>
              <a:t>‘out of </a:t>
            </a:r>
            <a:r>
              <a:rPr lang="nl-BE" sz="2800" dirty="0" err="1">
                <a:sym typeface="Wingdings" panose="05000000000000000000" pitchFamily="2" charset="2"/>
              </a:rPr>
              <a:t>the</a:t>
            </a:r>
            <a:r>
              <a:rPr lang="nl-BE" sz="2800" dirty="0">
                <a:sym typeface="Wingdings" panose="05000000000000000000" pitchFamily="2" charset="2"/>
              </a:rPr>
              <a:t> box’ denken: modulair onderwijs ? Doorbreken jaarklassen ? Team-teaching ? Verlengde schoolweek ? …</a:t>
            </a:r>
            <a:endParaRPr lang="en-GB" sz="2800" dirty="0"/>
          </a:p>
          <a:p>
            <a:pPr marL="0" indent="0">
              <a:buNone/>
            </a:pPr>
            <a:endParaRPr lang="nl-BE" sz="2800" dirty="0"/>
          </a:p>
        </p:txBody>
      </p:sp>
    </p:spTree>
    <p:extLst>
      <p:ext uri="{BB962C8B-B14F-4D97-AF65-F5344CB8AC3E}">
        <p14:creationId xmlns:p14="http://schemas.microsoft.com/office/powerpoint/2010/main" val="4090947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C00169-1FF8-4132-873C-96FC16D90716}"/>
              </a:ext>
            </a:extLst>
          </p:cNvPr>
          <p:cNvSpPr>
            <a:spLocks noGrp="1"/>
          </p:cNvSpPr>
          <p:nvPr>
            <p:ph type="title"/>
          </p:nvPr>
        </p:nvSpPr>
        <p:spPr>
          <a:xfrm>
            <a:off x="720000" y="369312"/>
            <a:ext cx="11112000" cy="900000"/>
          </a:xfrm>
        </p:spPr>
        <p:txBody>
          <a:bodyPr>
            <a:normAutofit fontScale="90000"/>
          </a:bodyPr>
          <a:lstStyle/>
          <a:p>
            <a:r>
              <a:rPr lang="en-GB" dirty="0"/>
              <a:t>Wat is </a:t>
            </a:r>
            <a:r>
              <a:rPr lang="en-GB" dirty="0" err="1"/>
              <a:t>een</a:t>
            </a:r>
            <a:r>
              <a:rPr lang="en-GB" dirty="0"/>
              <a:t> </a:t>
            </a:r>
            <a:r>
              <a:rPr lang="en-GB" dirty="0" err="1"/>
              <a:t>krachtige</a:t>
            </a:r>
            <a:r>
              <a:rPr lang="en-GB" dirty="0"/>
              <a:t> </a:t>
            </a:r>
            <a:r>
              <a:rPr lang="en-GB" dirty="0" err="1"/>
              <a:t>leeromgeving</a:t>
            </a:r>
            <a:r>
              <a:rPr lang="en-GB" dirty="0"/>
              <a:t> ?</a:t>
            </a:r>
            <a:br>
              <a:rPr lang="en-GB" dirty="0"/>
            </a:br>
            <a:r>
              <a:rPr lang="en-GB" dirty="0"/>
              <a:t>Lessen </a:t>
            </a:r>
            <a:r>
              <a:rPr lang="en-GB" dirty="0" err="1"/>
              <a:t>uit</a:t>
            </a:r>
            <a:r>
              <a:rPr lang="en-GB" dirty="0"/>
              <a:t> evidence-based </a:t>
            </a:r>
            <a:r>
              <a:rPr lang="en-GB" dirty="0" err="1"/>
              <a:t>onderzoek</a:t>
            </a:r>
            <a:endParaRPr lang="en-GB" dirty="0"/>
          </a:p>
        </p:txBody>
      </p:sp>
      <p:sp>
        <p:nvSpPr>
          <p:cNvPr id="6" name="Content Placeholder 5">
            <a:extLst>
              <a:ext uri="{FF2B5EF4-FFF2-40B4-BE49-F238E27FC236}">
                <a16:creationId xmlns:a16="http://schemas.microsoft.com/office/drawing/2014/main" id="{B5A415B4-B28D-40DF-8BE8-87B7AA50E7E7}"/>
              </a:ext>
            </a:extLst>
          </p:cNvPr>
          <p:cNvSpPr>
            <a:spLocks noGrp="1"/>
          </p:cNvSpPr>
          <p:nvPr>
            <p:ph idx="1"/>
          </p:nvPr>
        </p:nvSpPr>
        <p:spPr>
          <a:xfrm>
            <a:off x="720000" y="1539311"/>
            <a:ext cx="11112000" cy="4698001"/>
          </a:xfrm>
        </p:spPr>
        <p:txBody>
          <a:bodyPr/>
          <a:lstStyle/>
          <a:p>
            <a:pPr marL="816837" lvl="1" indent="-457200" eaLnBrk="1" fontAlgn="auto" hangingPunct="1">
              <a:lnSpc>
                <a:spcPct val="80000"/>
              </a:lnSpc>
              <a:spcAft>
                <a:spcPts val="0"/>
              </a:spcAft>
              <a:buFont typeface="+mj-lt"/>
              <a:buAutoNum type="arabicPeriod"/>
              <a:defRPr/>
            </a:pPr>
            <a:r>
              <a:rPr lang="nl-BE" sz="2800" dirty="0">
                <a:latin typeface="Arial Narrow" pitchFamily="34" charset="0"/>
              </a:rPr>
              <a:t>Hoge verwachtingen (</a:t>
            </a:r>
            <a:r>
              <a:rPr lang="nl-BE" sz="2800" dirty="0" err="1">
                <a:latin typeface="Arial Narrow" pitchFamily="34" charset="0"/>
              </a:rPr>
              <a:t>growth</a:t>
            </a:r>
            <a:r>
              <a:rPr lang="nl-BE" sz="2800" dirty="0">
                <a:latin typeface="Arial Narrow" pitchFamily="34" charset="0"/>
              </a:rPr>
              <a:t> </a:t>
            </a:r>
            <a:r>
              <a:rPr lang="nl-BE" sz="2800" dirty="0" err="1">
                <a:latin typeface="Arial Narrow" pitchFamily="34" charset="0"/>
              </a:rPr>
              <a:t>mindset</a:t>
            </a:r>
            <a:r>
              <a:rPr lang="nl-BE" sz="2800" dirty="0">
                <a:latin typeface="Arial Narrow" pitchFamily="34" charset="0"/>
              </a:rPr>
              <a:t>)</a:t>
            </a:r>
          </a:p>
          <a:p>
            <a:pPr marL="816837" lvl="1" indent="-457200" eaLnBrk="1" fontAlgn="auto" hangingPunct="1">
              <a:lnSpc>
                <a:spcPct val="80000"/>
              </a:lnSpc>
              <a:spcAft>
                <a:spcPts val="0"/>
              </a:spcAft>
              <a:buFont typeface="+mj-lt"/>
              <a:buAutoNum type="arabicPeriod"/>
              <a:defRPr/>
            </a:pPr>
            <a:r>
              <a:rPr lang="nl-BE" sz="2800" dirty="0"/>
              <a:t>Individuele leertrajecten, met regelmatige toetsing en onmiddellijke remediëring</a:t>
            </a:r>
          </a:p>
          <a:p>
            <a:pPr marL="816837" lvl="1" indent="-457200" eaLnBrk="1" fontAlgn="auto" hangingPunct="1">
              <a:lnSpc>
                <a:spcPct val="80000"/>
              </a:lnSpc>
              <a:spcAft>
                <a:spcPts val="0"/>
              </a:spcAft>
              <a:buFont typeface="+mj-lt"/>
              <a:buAutoNum type="arabicPeriod"/>
              <a:defRPr/>
            </a:pPr>
            <a:r>
              <a:rPr lang="nl-BE" sz="2800" dirty="0">
                <a:latin typeface="Arial Narrow" pitchFamily="34" charset="0"/>
              </a:rPr>
              <a:t>Flexibele organisatie van de leertijd (klassikaal – niveaugroepen – individuele </a:t>
            </a:r>
            <a:r>
              <a:rPr lang="nl-BE" sz="2800" dirty="0" err="1">
                <a:latin typeface="Arial Narrow" pitchFamily="34" charset="0"/>
              </a:rPr>
              <a:t>tutoring</a:t>
            </a:r>
            <a:r>
              <a:rPr lang="nl-BE" sz="2800" dirty="0">
                <a:latin typeface="Arial Narrow" pitchFamily="34" charset="0"/>
              </a:rPr>
              <a:t>)</a:t>
            </a:r>
          </a:p>
          <a:p>
            <a:pPr marL="816837" lvl="1" indent="-457200" eaLnBrk="1" fontAlgn="auto" hangingPunct="1">
              <a:lnSpc>
                <a:spcPct val="80000"/>
              </a:lnSpc>
              <a:spcAft>
                <a:spcPts val="0"/>
              </a:spcAft>
              <a:buFont typeface="+mj-lt"/>
              <a:buAutoNum type="arabicPeriod"/>
              <a:defRPr/>
            </a:pPr>
            <a:r>
              <a:rPr lang="nl-BE" sz="2800" dirty="0">
                <a:latin typeface="Arial Narrow" pitchFamily="34" charset="0"/>
              </a:rPr>
              <a:t>Extra </a:t>
            </a:r>
            <a:r>
              <a:rPr lang="nl-BE" sz="2800" dirty="0" err="1">
                <a:latin typeface="Arial Narrow" pitchFamily="34" charset="0"/>
              </a:rPr>
              <a:t>inputs</a:t>
            </a:r>
            <a:r>
              <a:rPr lang="nl-BE" sz="2800" dirty="0">
                <a:latin typeface="Arial Narrow" pitchFamily="34" charset="0"/>
              </a:rPr>
              <a:t> (omkadering, materialen…), niet (te veel) extra tijd</a:t>
            </a:r>
          </a:p>
          <a:p>
            <a:pPr marL="816837" lvl="1" indent="-457200" eaLnBrk="1" fontAlgn="auto" hangingPunct="1">
              <a:lnSpc>
                <a:spcPct val="80000"/>
              </a:lnSpc>
              <a:spcAft>
                <a:spcPts val="0"/>
              </a:spcAft>
              <a:buFont typeface="+mj-lt"/>
              <a:buAutoNum type="arabicPeriod"/>
              <a:defRPr/>
            </a:pPr>
            <a:r>
              <a:rPr lang="nl-BE" sz="2800" dirty="0" err="1">
                <a:latin typeface="Arial Narrow" pitchFamily="34" charset="0"/>
              </a:rPr>
              <a:t>Vakdoorbrekend</a:t>
            </a:r>
            <a:r>
              <a:rPr lang="nl-BE" sz="2800" dirty="0">
                <a:latin typeface="Arial Narrow" pitchFamily="34" charset="0"/>
              </a:rPr>
              <a:t>, ervaringsgericht</a:t>
            </a:r>
          </a:p>
          <a:p>
            <a:pPr marL="816837" lvl="1" indent="-457200" eaLnBrk="1" fontAlgn="auto" hangingPunct="1">
              <a:lnSpc>
                <a:spcPct val="80000"/>
              </a:lnSpc>
              <a:spcAft>
                <a:spcPts val="0"/>
              </a:spcAft>
              <a:buFont typeface="+mj-lt"/>
              <a:buAutoNum type="arabicPeriod"/>
              <a:defRPr/>
            </a:pPr>
            <a:r>
              <a:rPr lang="nl-BE" sz="2800" dirty="0">
                <a:latin typeface="Arial Narrow" pitchFamily="34" charset="0"/>
              </a:rPr>
              <a:t>Vermijden van repetitieve ‘dril’. Eerder beroep doen op hogere-orde vaardigheden (redeneren, analyseren, probleemoplossend vermogen...)</a:t>
            </a:r>
          </a:p>
          <a:p>
            <a:pPr marL="816837" lvl="1" indent="-457200" eaLnBrk="1" fontAlgn="auto" hangingPunct="1">
              <a:lnSpc>
                <a:spcPct val="80000"/>
              </a:lnSpc>
              <a:spcAft>
                <a:spcPts val="0"/>
              </a:spcAft>
              <a:buFont typeface="+mj-lt"/>
              <a:buAutoNum type="arabicPeriod"/>
              <a:defRPr/>
            </a:pPr>
            <a:r>
              <a:rPr lang="nl-BE" sz="2800" dirty="0">
                <a:latin typeface="Arial Narrow" pitchFamily="34" charset="0"/>
              </a:rPr>
              <a:t>Nauwe samenwerking met ouders &amp; lokale gemeenschap (brede school)</a:t>
            </a:r>
          </a:p>
          <a:p>
            <a:pPr marL="816837" lvl="1" indent="-457200" eaLnBrk="1" fontAlgn="auto" hangingPunct="1">
              <a:lnSpc>
                <a:spcPct val="80000"/>
              </a:lnSpc>
              <a:spcAft>
                <a:spcPts val="0"/>
              </a:spcAft>
              <a:buFont typeface="+mj-lt"/>
              <a:buAutoNum type="arabicPeriod"/>
              <a:defRPr/>
            </a:pPr>
            <a:r>
              <a:rPr lang="nl-BE" sz="2800" dirty="0"/>
              <a:t>Ondersteuning van ouders en het ganse gezin (versterking van het menselijk, sociaal, materieel en cultureel kapitaal)</a:t>
            </a:r>
            <a:endParaRPr lang="nl-BE" sz="2800" dirty="0">
              <a:latin typeface="Arial Narrow" pitchFamily="34" charset="0"/>
            </a:endParaRPr>
          </a:p>
          <a:p>
            <a:pPr lvl="1" eaLnBrk="1" fontAlgn="auto" hangingPunct="1">
              <a:lnSpc>
                <a:spcPct val="80000"/>
              </a:lnSpc>
              <a:spcAft>
                <a:spcPts val="0"/>
              </a:spcAft>
              <a:buFont typeface="Wingdings" panose="05000000000000000000" pitchFamily="2" charset="2"/>
              <a:buChar char="§"/>
              <a:defRPr/>
            </a:pPr>
            <a:endParaRPr lang="nl-BE" sz="2400" dirty="0">
              <a:latin typeface="Arial Narrow" pitchFamily="34" charset="0"/>
            </a:endParaRPr>
          </a:p>
          <a:p>
            <a:endParaRPr lang="en-GB" dirty="0"/>
          </a:p>
        </p:txBody>
      </p:sp>
    </p:spTree>
    <p:extLst>
      <p:ext uri="{BB962C8B-B14F-4D97-AF65-F5344CB8AC3E}">
        <p14:creationId xmlns:p14="http://schemas.microsoft.com/office/powerpoint/2010/main" val="5390408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9392"/>
            <a:ext cx="11112000" cy="900000"/>
          </a:xfrm>
        </p:spPr>
        <p:txBody>
          <a:bodyPr/>
          <a:lstStyle/>
          <a:p>
            <a:r>
              <a:rPr lang="nl-BE" dirty="0"/>
              <a:t>Pijler 2: digitaal leren structureel inbouwen</a:t>
            </a:r>
            <a:endParaRPr lang="en-GB" dirty="0"/>
          </a:p>
        </p:txBody>
      </p:sp>
      <p:sp>
        <p:nvSpPr>
          <p:cNvPr id="5" name="Content Placeholder 4"/>
          <p:cNvSpPr>
            <a:spLocks noGrp="1"/>
          </p:cNvSpPr>
          <p:nvPr>
            <p:ph idx="1"/>
          </p:nvPr>
        </p:nvSpPr>
        <p:spPr>
          <a:xfrm>
            <a:off x="720000" y="1196752"/>
            <a:ext cx="6240096" cy="4571856"/>
          </a:xfrm>
        </p:spPr>
        <p:txBody>
          <a:bodyPr/>
          <a:lstStyle/>
          <a:p>
            <a:pPr marL="0" indent="0">
              <a:buNone/>
            </a:pPr>
            <a:r>
              <a:rPr lang="nl-BE" sz="2800" dirty="0"/>
              <a:t>Structureel uitrustingsplan voor alle scholen en leerlingen</a:t>
            </a:r>
          </a:p>
          <a:p>
            <a:pPr lvl="1"/>
            <a:r>
              <a:rPr lang="nl-BE" sz="2800" dirty="0"/>
              <a:t>Van 10 000 laptops tot ‘</a:t>
            </a:r>
            <a:r>
              <a:rPr lang="nl-BE" sz="2800" dirty="0" err="1"/>
              <a:t>Digisprong</a:t>
            </a:r>
            <a:r>
              <a:rPr lang="nl-BE" sz="2800" dirty="0"/>
              <a:t>’</a:t>
            </a:r>
            <a:br>
              <a:rPr lang="nl-BE" sz="2800" dirty="0"/>
            </a:br>
            <a:r>
              <a:rPr lang="nl-BE" sz="2800" dirty="0"/>
              <a:t>(375 </a:t>
            </a:r>
            <a:r>
              <a:rPr lang="nl-BE" sz="2800" dirty="0" err="1"/>
              <a:t>mio</a:t>
            </a:r>
            <a:r>
              <a:rPr lang="nl-BE" sz="2800" dirty="0"/>
              <a:t>)</a:t>
            </a:r>
          </a:p>
          <a:p>
            <a:pPr lvl="1"/>
            <a:r>
              <a:rPr lang="nl-BE" sz="2800" dirty="0"/>
              <a:t>schoolinfrastructuur, leerplatforms, ICT-plannen, ICT-ondersteuning, lessenpakketten, vorming …</a:t>
            </a:r>
          </a:p>
          <a:p>
            <a:pPr lvl="1"/>
            <a:r>
              <a:rPr lang="nl-BE" sz="2800" dirty="0"/>
              <a:t>Kostenloosheid van onderwijs (blijven) garanderen (laptops en internet)</a:t>
            </a:r>
          </a:p>
        </p:txBody>
      </p:sp>
      <p:pic>
        <p:nvPicPr>
          <p:cNvPr id="7" name="Picture 2" descr="https://www.victoria.ac.nz/__data/assets/image/0011/210521/victoria-engineering-students-win-australasian-robotics-competition.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92144" y="2708920"/>
            <a:ext cx="4151864" cy="27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978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9392"/>
            <a:ext cx="11112000" cy="900000"/>
          </a:xfrm>
        </p:spPr>
        <p:txBody>
          <a:bodyPr/>
          <a:lstStyle/>
          <a:p>
            <a:r>
              <a:rPr lang="nl-BE" dirty="0"/>
              <a:t>Pijler 2: digitaal leren structureel inbouwen</a:t>
            </a:r>
            <a:endParaRPr lang="en-GB" dirty="0"/>
          </a:p>
        </p:txBody>
      </p:sp>
      <p:sp>
        <p:nvSpPr>
          <p:cNvPr id="5" name="Content Placeholder 4"/>
          <p:cNvSpPr>
            <a:spLocks noGrp="1"/>
          </p:cNvSpPr>
          <p:nvPr>
            <p:ph idx="1"/>
          </p:nvPr>
        </p:nvSpPr>
        <p:spPr>
          <a:xfrm>
            <a:off x="720000" y="1070607"/>
            <a:ext cx="7176200" cy="5166705"/>
          </a:xfrm>
        </p:spPr>
        <p:txBody>
          <a:bodyPr/>
          <a:lstStyle/>
          <a:p>
            <a:pPr marL="0" indent="0">
              <a:buNone/>
            </a:pPr>
            <a:r>
              <a:rPr lang="nl-BE" sz="2800" dirty="0"/>
              <a:t>ICT-vorming </a:t>
            </a:r>
          </a:p>
          <a:p>
            <a:r>
              <a:rPr lang="nl-BE" sz="2800" dirty="0"/>
              <a:t>Niet alleen noodzaak, maar ook grote sprong voorwaarts voor onderwijs van de 21</a:t>
            </a:r>
            <a:r>
              <a:rPr lang="nl-BE" sz="2800" baseline="30000" dirty="0"/>
              <a:t>ste</a:t>
            </a:r>
            <a:r>
              <a:rPr lang="nl-BE" sz="2800" dirty="0"/>
              <a:t> eeuw (kwaliteitsvolle lesmaterialen, aantrekkelijkheid lerarenberoep, differentiatie, opvang lerarentekort…)</a:t>
            </a:r>
            <a:endParaRPr lang="en-GB" sz="2800" dirty="0"/>
          </a:p>
          <a:p>
            <a:r>
              <a:rPr lang="nl-BE" sz="2800" dirty="0"/>
              <a:t>Leerkrachten (OESO: in SO was slechts 55% van Belgische leerkrachten klaar voor afstandsonderwijs)</a:t>
            </a:r>
          </a:p>
          <a:p>
            <a:r>
              <a:rPr lang="nl-BE" sz="2800" dirty="0"/>
              <a:t>Ouders: samenwerking met volwasseneneducatie</a:t>
            </a:r>
          </a:p>
          <a:p>
            <a:r>
              <a:rPr lang="nl-BE" sz="2800" dirty="0"/>
              <a:t>Leerlingen: inbouwen in leerplannen vanaf LO</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833" y="1844824"/>
            <a:ext cx="3960807" cy="3165951"/>
          </a:xfrm>
          <a:prstGeom prst="rect">
            <a:avLst/>
          </a:prstGeom>
        </p:spPr>
      </p:pic>
    </p:spTree>
    <p:extLst>
      <p:ext uri="{BB962C8B-B14F-4D97-AF65-F5344CB8AC3E}">
        <p14:creationId xmlns:p14="http://schemas.microsoft.com/office/powerpoint/2010/main" val="24278387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40" y="350795"/>
            <a:ext cx="11112000" cy="720080"/>
          </a:xfrm>
        </p:spPr>
        <p:txBody>
          <a:bodyPr>
            <a:normAutofit/>
          </a:bodyPr>
          <a:lstStyle/>
          <a:p>
            <a:r>
              <a:rPr lang="nl-BE" dirty="0"/>
              <a:t>Een hindernissenparcours: </a:t>
            </a:r>
            <a:r>
              <a:rPr lang="nl-BE" sz="3600" dirty="0"/>
              <a:t>2019-2020</a:t>
            </a:r>
            <a:endParaRPr lang="en-GB" dirty="0"/>
          </a:p>
        </p:txBody>
      </p:sp>
      <p:sp>
        <p:nvSpPr>
          <p:cNvPr id="4" name="Content Placeholder 3"/>
          <p:cNvSpPr>
            <a:spLocks noGrp="1"/>
          </p:cNvSpPr>
          <p:nvPr>
            <p:ph sz="half" idx="1"/>
          </p:nvPr>
        </p:nvSpPr>
        <p:spPr>
          <a:xfrm>
            <a:off x="720000" y="1556792"/>
            <a:ext cx="6024072" cy="4248472"/>
          </a:xfrm>
        </p:spPr>
        <p:txBody>
          <a:bodyPr/>
          <a:lstStyle/>
          <a:p>
            <a:pPr marL="0" indent="0">
              <a:buNone/>
            </a:pPr>
            <a:r>
              <a:rPr lang="nl-BE" sz="2800" dirty="0"/>
              <a:t>(leerplichtonderwijs)</a:t>
            </a:r>
          </a:p>
          <a:p>
            <a:pPr lvl="1"/>
            <a:r>
              <a:rPr lang="nl-BE" sz="2800" dirty="0"/>
              <a:t>Scholen dicht tussen 15/3 en 15/5/2020</a:t>
            </a:r>
          </a:p>
          <a:p>
            <a:pPr lvl="1"/>
            <a:r>
              <a:rPr lang="nl-BE" sz="2800" dirty="0"/>
              <a:t>10 000 </a:t>
            </a:r>
            <a:r>
              <a:rPr lang="nl-BE" sz="2800" dirty="0" err="1"/>
              <a:t>laptops</a:t>
            </a:r>
            <a:endParaRPr lang="nl-BE" sz="2800" dirty="0"/>
          </a:p>
          <a:p>
            <a:pPr lvl="1"/>
            <a:r>
              <a:rPr lang="nl-BE" sz="2800" dirty="0"/>
              <a:t>Online ‘pre-teaching’ (nieuwe leerstof) vanaf 4/5</a:t>
            </a:r>
          </a:p>
          <a:p>
            <a:pPr lvl="1"/>
            <a:r>
              <a:rPr lang="nl-BE" sz="2800" dirty="0"/>
              <a:t>Zomerscholen</a:t>
            </a:r>
          </a:p>
        </p:txBody>
      </p:sp>
      <p:sp>
        <p:nvSpPr>
          <p:cNvPr id="5" name="AutoShape 2" descr="De bronafbeelding be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De bronafbeelding bekijk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64152" y="1916832"/>
            <a:ext cx="4151462" cy="27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8490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50000"/>
            <a:ext cx="11112000" cy="710966"/>
          </a:xfrm>
        </p:spPr>
        <p:txBody>
          <a:bodyPr/>
          <a:lstStyle/>
          <a:p>
            <a:r>
              <a:rPr lang="nl-BE" dirty="0"/>
              <a:t>Pijler 3: bruggen met thuismilieu versterken</a:t>
            </a:r>
            <a:endParaRPr lang="en-GB" dirty="0"/>
          </a:p>
        </p:txBody>
      </p:sp>
      <p:sp>
        <p:nvSpPr>
          <p:cNvPr id="3" name="Content Placeholder 2"/>
          <p:cNvSpPr>
            <a:spLocks noGrp="1"/>
          </p:cNvSpPr>
          <p:nvPr>
            <p:ph sz="half" idx="1"/>
          </p:nvPr>
        </p:nvSpPr>
        <p:spPr/>
        <p:txBody>
          <a:bodyPr/>
          <a:lstStyle/>
          <a:p>
            <a:r>
              <a:rPr lang="nl-BE" sz="2800" dirty="0"/>
              <a:t>Grenzen tussen klas- en thuismilieu vervagen, leerkracht en ouders ‘kijken bij elkaar binnen’</a:t>
            </a:r>
            <a:br>
              <a:rPr lang="nl-BE" sz="2800" dirty="0"/>
            </a:br>
            <a:r>
              <a:rPr lang="nl-BE" sz="2800" dirty="0"/>
              <a:t>=&gt; partnership of conflicten?</a:t>
            </a:r>
          </a:p>
          <a:p>
            <a:r>
              <a:rPr lang="nl-BE" sz="2800" dirty="0"/>
              <a:t>Behoefte aan verdeskundiging ouders uit kansengroepen (beperking rol ouders = illusie)</a:t>
            </a:r>
          </a:p>
          <a:p>
            <a:r>
              <a:rPr lang="nl-BE" sz="2800" dirty="0"/>
              <a:t>Sluipende privatisering tegengaan</a:t>
            </a:r>
          </a:p>
          <a:p>
            <a:pPr marL="0" indent="0">
              <a:buNone/>
            </a:pPr>
            <a:br>
              <a:rPr lang="nl-BE" sz="2800" dirty="0"/>
            </a:br>
            <a:r>
              <a:rPr lang="nl-BE" sz="2800" dirty="0"/>
              <a:t>=&gt; brugfiguren, buddy-projecten, huiswerkklassen, schoolopbouwwerk…</a:t>
            </a:r>
          </a:p>
          <a:p>
            <a:endParaRPr lang="en-GB"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1350000"/>
            <a:ext cx="4042742" cy="4347034"/>
          </a:xfrm>
          <a:prstGeom prst="rect">
            <a:avLst/>
          </a:prstGeom>
        </p:spPr>
      </p:pic>
    </p:spTree>
    <p:extLst>
      <p:ext uri="{BB962C8B-B14F-4D97-AF65-F5344CB8AC3E}">
        <p14:creationId xmlns:p14="http://schemas.microsoft.com/office/powerpoint/2010/main" val="21766313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EC58-A923-4BB1-A9DF-77C1469FF4CD}"/>
              </a:ext>
            </a:extLst>
          </p:cNvPr>
          <p:cNvSpPr>
            <a:spLocks noGrp="1"/>
          </p:cNvSpPr>
          <p:nvPr>
            <p:ph type="title"/>
          </p:nvPr>
        </p:nvSpPr>
        <p:spPr>
          <a:xfrm>
            <a:off x="551384" y="-99392"/>
            <a:ext cx="11112000" cy="900000"/>
          </a:xfrm>
        </p:spPr>
        <p:txBody>
          <a:bodyPr/>
          <a:lstStyle/>
          <a:p>
            <a:r>
              <a:rPr lang="nl-BE" dirty="0">
                <a:solidFill>
                  <a:srgbClr val="177E9D"/>
                </a:solidFill>
              </a:rPr>
              <a:t>Tot besluit</a:t>
            </a:r>
            <a:endParaRPr lang="en-GB" dirty="0">
              <a:solidFill>
                <a:srgbClr val="177E9D"/>
              </a:solidFill>
            </a:endParaRPr>
          </a:p>
        </p:txBody>
      </p:sp>
      <p:sp>
        <p:nvSpPr>
          <p:cNvPr id="3" name="Content Placeholder 2">
            <a:extLst>
              <a:ext uri="{FF2B5EF4-FFF2-40B4-BE49-F238E27FC236}">
                <a16:creationId xmlns:a16="http://schemas.microsoft.com/office/drawing/2014/main" id="{6EF59AB3-31F3-4FAF-810D-A6FF076F7CE6}"/>
              </a:ext>
            </a:extLst>
          </p:cNvPr>
          <p:cNvSpPr>
            <a:spLocks noGrp="1"/>
          </p:cNvSpPr>
          <p:nvPr>
            <p:ph idx="1"/>
          </p:nvPr>
        </p:nvSpPr>
        <p:spPr>
          <a:xfrm>
            <a:off x="557882" y="881651"/>
            <a:ext cx="10866710" cy="5571685"/>
          </a:xfrm>
        </p:spPr>
        <p:txBody>
          <a:bodyPr/>
          <a:lstStyle/>
          <a:p>
            <a:r>
              <a:rPr lang="nl-BE" sz="2800" dirty="0"/>
              <a:t>De covid-19 crisis is een (immateriële) aardschok. Hoe </a:t>
            </a:r>
            <a:r>
              <a:rPr lang="nl-BE" sz="2800" dirty="0" err="1"/>
              <a:t>rigieder</a:t>
            </a:r>
            <a:r>
              <a:rPr lang="nl-BE" sz="2800" dirty="0"/>
              <a:t> de instellingen, hoe groter de schade. </a:t>
            </a:r>
          </a:p>
          <a:p>
            <a:r>
              <a:rPr lang="nl-BE" sz="2800" dirty="0"/>
              <a:t>Vlaanderen heeft (ondanks de vrijheid van onderwijs) erg </a:t>
            </a:r>
            <a:r>
              <a:rPr lang="nl-BE" sz="2800" dirty="0" err="1"/>
              <a:t>rigiede</a:t>
            </a:r>
            <a:r>
              <a:rPr lang="nl-BE" sz="2800" dirty="0"/>
              <a:t> onderwijsstructuren (jaarklassensysteem met extreem gebruik van zittenblijven; gesegregeerd buitengewoon onderwijs; vroege selectie naar onderwijsvorm en grote niveauverschillen in SO). </a:t>
            </a:r>
          </a:p>
          <a:p>
            <a:r>
              <a:rPr lang="nl-BE" sz="2800" dirty="0"/>
              <a:t>Daardoor dreigt een grote schade voor de gemiddelde jongere, en een disproportionele schade bij jongeren uit kansengroepen. De corona-generatie is een feit. Zullen de moeizaam bekomen resultaten van het </a:t>
            </a:r>
            <a:r>
              <a:rPr lang="nl-BE" sz="2800" dirty="0" err="1"/>
              <a:t>gelijkekansenbeleid</a:t>
            </a:r>
            <a:r>
              <a:rPr lang="nl-BE" sz="2800" dirty="0"/>
              <a:t> van de voorbije 20 jaar volledig teniet gedaan worden?</a:t>
            </a:r>
          </a:p>
          <a:p>
            <a:r>
              <a:rPr lang="nl-BE" sz="2800" dirty="0"/>
              <a:t>De schade is nu reeds meetbaar, maar zal zich vooral op lange termijn (binnen 10 à 50 jaar) manifesteren. </a:t>
            </a:r>
          </a:p>
        </p:txBody>
      </p:sp>
    </p:spTree>
    <p:extLst>
      <p:ext uri="{BB962C8B-B14F-4D97-AF65-F5344CB8AC3E}">
        <p14:creationId xmlns:p14="http://schemas.microsoft.com/office/powerpoint/2010/main" val="376410256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7EC58-A923-4BB1-A9DF-77C1469FF4CD}"/>
              </a:ext>
            </a:extLst>
          </p:cNvPr>
          <p:cNvSpPr>
            <a:spLocks noGrp="1"/>
          </p:cNvSpPr>
          <p:nvPr>
            <p:ph type="title"/>
          </p:nvPr>
        </p:nvSpPr>
        <p:spPr>
          <a:xfrm>
            <a:off x="551384" y="-99392"/>
            <a:ext cx="11112000" cy="900000"/>
          </a:xfrm>
        </p:spPr>
        <p:txBody>
          <a:bodyPr/>
          <a:lstStyle/>
          <a:p>
            <a:r>
              <a:rPr lang="nl-BE" dirty="0">
                <a:solidFill>
                  <a:srgbClr val="177E9D"/>
                </a:solidFill>
              </a:rPr>
              <a:t>Tot besluit (vervolg)</a:t>
            </a:r>
            <a:endParaRPr lang="en-GB" dirty="0">
              <a:solidFill>
                <a:srgbClr val="177E9D"/>
              </a:solidFill>
            </a:endParaRPr>
          </a:p>
        </p:txBody>
      </p:sp>
      <p:sp>
        <p:nvSpPr>
          <p:cNvPr id="3" name="Content Placeholder 2">
            <a:extLst>
              <a:ext uri="{FF2B5EF4-FFF2-40B4-BE49-F238E27FC236}">
                <a16:creationId xmlns:a16="http://schemas.microsoft.com/office/drawing/2014/main" id="{6EF59AB3-31F3-4FAF-810D-A6FF076F7CE6}"/>
              </a:ext>
            </a:extLst>
          </p:cNvPr>
          <p:cNvSpPr>
            <a:spLocks noGrp="1"/>
          </p:cNvSpPr>
          <p:nvPr>
            <p:ph idx="1"/>
          </p:nvPr>
        </p:nvSpPr>
        <p:spPr>
          <a:xfrm>
            <a:off x="551384" y="1358639"/>
            <a:ext cx="10657184" cy="4014577"/>
          </a:xfrm>
        </p:spPr>
        <p:txBody>
          <a:bodyPr/>
          <a:lstStyle/>
          <a:p>
            <a:r>
              <a:rPr lang="nl-BE" sz="2800" dirty="0"/>
              <a:t>Scholen en leerkrachten doen hun best, maar blijven logischerwijze ‘binnen de box’ werken.  Het beleid heeft nog geen strategie wat de pedagogische aanpak van de schade betreft.</a:t>
            </a:r>
          </a:p>
          <a:p>
            <a:r>
              <a:rPr lang="nl-BE" sz="2800" dirty="0"/>
              <a:t>Schade beperken kan, mits snelle en dure investeringen, en radicale ingrepen </a:t>
            </a:r>
          </a:p>
          <a:p>
            <a:pPr lvl="1"/>
            <a:r>
              <a:rPr lang="nl-BE" sz="2800" dirty="0"/>
              <a:t>flexibilisering van onderwijstijd </a:t>
            </a:r>
          </a:p>
          <a:p>
            <a:pPr lvl="1"/>
            <a:r>
              <a:rPr lang="nl-BE" sz="2800" dirty="0"/>
              <a:t>Nieuwe onderwijsvormen en -technologieën, </a:t>
            </a:r>
          </a:p>
          <a:p>
            <a:pPr lvl="1"/>
            <a:r>
              <a:rPr lang="nl-BE" sz="2800" dirty="0"/>
              <a:t>versterking van het  GOK-beleid </a:t>
            </a:r>
          </a:p>
          <a:p>
            <a:pPr lvl="1"/>
            <a:r>
              <a:rPr lang="nl-BE" sz="2800" dirty="0" err="1"/>
              <a:t>herallocatie</a:t>
            </a:r>
            <a:r>
              <a:rPr lang="nl-BE" sz="2800" dirty="0"/>
              <a:t> van leerkrachten… </a:t>
            </a:r>
          </a:p>
          <a:p>
            <a:pPr marL="0" indent="0" algn="ctr">
              <a:buNone/>
            </a:pPr>
            <a:endParaRPr lang="nl-BE" dirty="0"/>
          </a:p>
        </p:txBody>
      </p:sp>
    </p:spTree>
    <p:extLst>
      <p:ext uri="{BB962C8B-B14F-4D97-AF65-F5344CB8AC3E}">
        <p14:creationId xmlns:p14="http://schemas.microsoft.com/office/powerpoint/2010/main" val="149692914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07AA1-76B4-4033-9ECA-754F1BA3FDB2}"/>
              </a:ext>
            </a:extLst>
          </p:cNvPr>
          <p:cNvSpPr>
            <a:spLocks noGrp="1"/>
          </p:cNvSpPr>
          <p:nvPr>
            <p:ph type="title"/>
          </p:nvPr>
        </p:nvSpPr>
        <p:spPr/>
        <p:txBody>
          <a:bodyPr/>
          <a:lstStyle/>
          <a:p>
            <a:r>
              <a:rPr lang="nl-BE" dirty="0">
                <a:solidFill>
                  <a:srgbClr val="177E9D"/>
                </a:solidFill>
              </a:rPr>
              <a:t>Voor meer info…</a:t>
            </a:r>
            <a:endParaRPr lang="en-GB" dirty="0">
              <a:solidFill>
                <a:srgbClr val="177E9D"/>
              </a:solidFill>
            </a:endParaRPr>
          </a:p>
        </p:txBody>
      </p:sp>
      <p:sp>
        <p:nvSpPr>
          <p:cNvPr id="6" name="Content Placeholder 5">
            <a:extLst>
              <a:ext uri="{FF2B5EF4-FFF2-40B4-BE49-F238E27FC236}">
                <a16:creationId xmlns:a16="http://schemas.microsoft.com/office/drawing/2014/main" id="{78AFCBCC-1E33-4363-AA7B-E42F8FF8883A}"/>
              </a:ext>
            </a:extLst>
          </p:cNvPr>
          <p:cNvSpPr>
            <a:spLocks noGrp="1"/>
          </p:cNvSpPr>
          <p:nvPr>
            <p:ph idx="1"/>
          </p:nvPr>
        </p:nvSpPr>
        <p:spPr/>
        <p:txBody>
          <a:bodyPr/>
          <a:lstStyle/>
          <a:p>
            <a:r>
              <a:rPr lang="nl-BE" dirty="0" err="1">
                <a:solidFill>
                  <a:schemeClr val="accent6">
                    <a:lumMod val="50000"/>
                  </a:schemeClr>
                </a:solidFill>
                <a:ea typeface="Calibri" panose="020F0502020204030204" pitchFamily="34" charset="0"/>
                <a:cs typeface="Times New Roman" panose="02020603050405020304" pitchFamily="18" charset="0"/>
              </a:rPr>
              <a:t>Chénier,M</a:t>
            </a:r>
            <a:r>
              <a:rPr lang="nl-BE" dirty="0">
                <a:solidFill>
                  <a:schemeClr val="accent6">
                    <a:lumMod val="50000"/>
                  </a:schemeClr>
                </a:solidFill>
                <a:ea typeface="Calibri" panose="020F0502020204030204" pitchFamily="34" charset="0"/>
                <a:cs typeface="Times New Roman" panose="02020603050405020304" pitchFamily="18" charset="0"/>
              </a:rPr>
              <a:t>.-A., </a:t>
            </a:r>
            <a:r>
              <a:rPr lang="nl-BE" dirty="0" err="1">
                <a:solidFill>
                  <a:schemeClr val="accent6">
                    <a:lumMod val="50000"/>
                  </a:schemeClr>
                </a:solidFill>
                <a:ea typeface="Calibri" panose="020F0502020204030204" pitchFamily="34" charset="0"/>
                <a:cs typeface="Times New Roman" panose="02020603050405020304" pitchFamily="18" charset="0"/>
              </a:rPr>
              <a:t>Maldonado</a:t>
            </a:r>
            <a:r>
              <a:rPr lang="nl-BE" dirty="0">
                <a:solidFill>
                  <a:schemeClr val="accent6">
                    <a:lumMod val="50000"/>
                  </a:schemeClr>
                </a:solidFill>
                <a:ea typeface="Calibri" panose="020F0502020204030204" pitchFamily="34" charset="0"/>
                <a:cs typeface="Times New Roman" panose="02020603050405020304" pitchFamily="18" charset="0"/>
              </a:rPr>
              <a:t> J. &amp; De Witte K., (2021) </a:t>
            </a:r>
            <a:r>
              <a:rPr lang="nl-BE" dirty="0">
                <a:solidFill>
                  <a:schemeClr val="accent6">
                    <a:lumMod val="50000"/>
                  </a:schemeClr>
                </a:solidFill>
              </a:rPr>
              <a:t> De invloed van extra schoolsluitingsdagen op gestandaardiseerde testscores in het zesde leerjaar,, LEER </a:t>
            </a:r>
            <a:r>
              <a:rPr lang="nl-BE" dirty="0" err="1">
                <a:solidFill>
                  <a:schemeClr val="accent6">
                    <a:lumMod val="50000"/>
                  </a:schemeClr>
                </a:solidFill>
              </a:rPr>
              <a:t>working</a:t>
            </a:r>
            <a:r>
              <a:rPr lang="nl-BE" dirty="0">
                <a:solidFill>
                  <a:schemeClr val="accent6">
                    <a:lumMod val="50000"/>
                  </a:schemeClr>
                </a:solidFill>
              </a:rPr>
              <a:t> paper </a:t>
            </a:r>
          </a:p>
          <a:p>
            <a:r>
              <a:rPr lang="en-GB" b="0" i="0" u="none" strike="noStrike" baseline="0" dirty="0">
                <a:solidFill>
                  <a:schemeClr val="accent6">
                    <a:lumMod val="50000"/>
                  </a:schemeClr>
                </a:solidFill>
              </a:rPr>
              <a:t>Hanushek, E. A., &amp; Woessmann, L. (2020). The economic impacts of learning losses. </a:t>
            </a:r>
            <a:r>
              <a:rPr lang="en-GB" b="0" i="1" u="none" strike="noStrike" baseline="0" dirty="0">
                <a:solidFill>
                  <a:schemeClr val="accent6">
                    <a:lumMod val="50000"/>
                  </a:schemeClr>
                </a:solidFill>
              </a:rPr>
              <a:t>OECD Library</a:t>
            </a:r>
            <a:r>
              <a:rPr lang="en-GB" b="0" i="0" u="none" strike="noStrike" baseline="0" dirty="0">
                <a:solidFill>
                  <a:schemeClr val="accent6">
                    <a:lumMod val="50000"/>
                  </a:schemeClr>
                </a:solidFill>
              </a:rPr>
              <a:t>. </a:t>
            </a:r>
            <a:endParaRPr lang="nl-BE" dirty="0">
              <a:solidFill>
                <a:schemeClr val="accent6">
                  <a:lumMod val="50000"/>
                </a:schemeClr>
              </a:solidFill>
              <a:ea typeface="Calibri" panose="020F0502020204030204" pitchFamily="34" charset="0"/>
              <a:cs typeface="Times New Roman" panose="02020603050405020304" pitchFamily="18" charset="0"/>
            </a:endParaRPr>
          </a:p>
          <a:p>
            <a:pPr algn="l"/>
            <a:r>
              <a:rPr lang="nl-BE" dirty="0" err="1">
                <a:solidFill>
                  <a:schemeClr val="accent6">
                    <a:lumMod val="50000"/>
                  </a:schemeClr>
                </a:solidFill>
                <a:effectLst/>
                <a:ea typeface="Calibri" panose="020F0502020204030204" pitchFamily="34" charset="0"/>
                <a:cs typeface="Times New Roman" panose="02020603050405020304" pitchFamily="18" charset="0"/>
              </a:rPr>
              <a:t>Maldonado</a:t>
            </a:r>
            <a:r>
              <a:rPr lang="nl-BE" dirty="0">
                <a:solidFill>
                  <a:schemeClr val="accent6">
                    <a:lumMod val="50000"/>
                  </a:schemeClr>
                </a:solidFill>
                <a:ea typeface="Calibri" panose="020F0502020204030204" pitchFamily="34" charset="0"/>
                <a:cs typeface="Times New Roman" panose="02020603050405020304" pitchFamily="18" charset="0"/>
              </a:rPr>
              <a:t> J. &amp; De Witte K. (2020), </a:t>
            </a:r>
            <a:r>
              <a:rPr lang="nl-BE" b="0" i="0" u="none" strike="noStrike" baseline="0" dirty="0">
                <a:solidFill>
                  <a:schemeClr val="accent6">
                    <a:lumMod val="50000"/>
                  </a:schemeClr>
                </a:solidFill>
              </a:rPr>
              <a:t>De effecten van de COVID- 19 crisis en het sluiten van scholen op </a:t>
            </a:r>
            <a:r>
              <a:rPr lang="nl-BE" b="0" i="0" u="none" strike="noStrike" baseline="0" dirty="0" err="1">
                <a:solidFill>
                  <a:schemeClr val="accent6">
                    <a:lumMod val="50000"/>
                  </a:schemeClr>
                </a:solidFill>
              </a:rPr>
              <a:t>leerlingprestaties</a:t>
            </a:r>
            <a:r>
              <a:rPr lang="nl-BE" b="0" i="0" u="none" strike="noStrike" baseline="0" dirty="0">
                <a:solidFill>
                  <a:schemeClr val="accent6">
                    <a:lumMod val="50000"/>
                  </a:schemeClr>
                </a:solidFill>
              </a:rPr>
              <a:t> en onderwijsongelijkheid, Leuvense </a:t>
            </a:r>
            <a:r>
              <a:rPr lang="nl-BE" b="0" i="0" u="none" strike="noStrike" baseline="0" dirty="0" err="1">
                <a:solidFill>
                  <a:schemeClr val="accent6">
                    <a:lumMod val="50000"/>
                  </a:schemeClr>
                </a:solidFill>
              </a:rPr>
              <a:t>Econ</a:t>
            </a:r>
            <a:r>
              <a:rPr lang="nl-BE" b="0" i="0" u="none" strike="noStrike" baseline="0" dirty="0">
                <a:solidFill>
                  <a:schemeClr val="accent6">
                    <a:lumMod val="50000"/>
                  </a:schemeClr>
                </a:solidFill>
              </a:rPr>
              <a:t>. Standpunten 2020/181</a:t>
            </a:r>
          </a:p>
          <a:p>
            <a:r>
              <a:rPr lang="nl-BE" dirty="0">
                <a:solidFill>
                  <a:schemeClr val="accent6">
                    <a:lumMod val="50000"/>
                  </a:schemeClr>
                </a:solidFill>
                <a:effectLst/>
                <a:ea typeface="Calibri" panose="020F0502020204030204" pitchFamily="34" charset="0"/>
                <a:cs typeface="Times New Roman" panose="02020603050405020304" pitchFamily="18" charset="0"/>
              </a:rPr>
              <a:t>Nicaise I. (2020), </a:t>
            </a:r>
            <a:r>
              <a:rPr lang="nl-BE" dirty="0" err="1">
                <a:solidFill>
                  <a:schemeClr val="accent6">
                    <a:lumMod val="50000"/>
                  </a:schemeClr>
                </a:solidFill>
                <a:effectLst/>
                <a:ea typeface="Calibri" panose="020F0502020204030204" pitchFamily="34" charset="0"/>
              </a:rPr>
              <a:t>Covid</a:t>
            </a:r>
            <a:r>
              <a:rPr lang="nl-BE" dirty="0">
                <a:solidFill>
                  <a:schemeClr val="accent6">
                    <a:lumMod val="50000"/>
                  </a:schemeClr>
                </a:solidFill>
                <a:effectLst/>
                <a:ea typeface="Calibri" panose="020F0502020204030204" pitchFamily="34" charset="0"/>
              </a:rPr>
              <a:t> 19 en onderwijs: van paniek tot veerkracht, </a:t>
            </a:r>
            <a:r>
              <a:rPr lang="en-GB" i="1" dirty="0">
                <a:solidFill>
                  <a:schemeClr val="accent6">
                    <a:lumMod val="50000"/>
                  </a:schemeClr>
                </a:solidFill>
                <a:effectLst/>
                <a:ea typeface="Calibri" panose="020F0502020204030204" pitchFamily="34" charset="0"/>
              </a:rPr>
              <a:t>De Gids op </a:t>
            </a:r>
            <a:r>
              <a:rPr lang="en-GB" i="1" dirty="0" err="1">
                <a:solidFill>
                  <a:schemeClr val="accent6">
                    <a:lumMod val="50000"/>
                  </a:schemeClr>
                </a:solidFill>
                <a:effectLst/>
                <a:ea typeface="Calibri" panose="020F0502020204030204" pitchFamily="34" charset="0"/>
              </a:rPr>
              <a:t>Maatschappelijk</a:t>
            </a:r>
            <a:r>
              <a:rPr lang="en-GB" i="1" dirty="0">
                <a:solidFill>
                  <a:schemeClr val="accent6">
                    <a:lumMod val="50000"/>
                  </a:schemeClr>
                </a:solidFill>
                <a:effectLst/>
                <a:ea typeface="Calibri" panose="020F0502020204030204" pitchFamily="34" charset="0"/>
              </a:rPr>
              <a:t> </a:t>
            </a:r>
            <a:r>
              <a:rPr lang="en-GB" i="1" dirty="0" err="1">
                <a:solidFill>
                  <a:schemeClr val="accent6">
                    <a:lumMod val="50000"/>
                  </a:schemeClr>
                </a:solidFill>
                <a:effectLst/>
                <a:ea typeface="Calibri" panose="020F0502020204030204" pitchFamily="34" charset="0"/>
              </a:rPr>
              <a:t>Gebied</a:t>
            </a:r>
            <a:r>
              <a:rPr lang="en-GB" dirty="0">
                <a:solidFill>
                  <a:schemeClr val="accent6">
                    <a:lumMod val="50000"/>
                  </a:schemeClr>
                </a:solidFill>
                <a:effectLst/>
                <a:ea typeface="Calibri" panose="020F0502020204030204" pitchFamily="34" charset="0"/>
              </a:rPr>
              <a:t>, </a:t>
            </a:r>
            <a:r>
              <a:rPr lang="en-GB" dirty="0" err="1">
                <a:solidFill>
                  <a:schemeClr val="accent6">
                    <a:lumMod val="50000"/>
                  </a:schemeClr>
                </a:solidFill>
                <a:effectLst/>
                <a:ea typeface="Calibri" panose="020F0502020204030204" pitchFamily="34" charset="0"/>
              </a:rPr>
              <a:t>mei</a:t>
            </a:r>
            <a:r>
              <a:rPr lang="en-GB" dirty="0">
                <a:solidFill>
                  <a:schemeClr val="accent6">
                    <a:lumMod val="50000"/>
                  </a:schemeClr>
                </a:solidFill>
                <a:effectLst/>
                <a:ea typeface="Calibri" panose="020F0502020204030204" pitchFamily="34" charset="0"/>
              </a:rPr>
              <a:t> 2020, </a:t>
            </a:r>
            <a:r>
              <a:rPr lang="en-GB" dirty="0" err="1">
                <a:solidFill>
                  <a:schemeClr val="accent6">
                    <a:lumMod val="50000"/>
                  </a:schemeClr>
                </a:solidFill>
                <a:effectLst/>
                <a:ea typeface="Calibri" panose="020F0502020204030204" pitchFamily="34" charset="0"/>
              </a:rPr>
              <a:t>Jrg</a:t>
            </a:r>
            <a:r>
              <a:rPr lang="en-GB" dirty="0">
                <a:solidFill>
                  <a:schemeClr val="accent6">
                    <a:lumMod val="50000"/>
                  </a:schemeClr>
                </a:solidFill>
                <a:effectLst/>
                <a:ea typeface="Calibri" panose="020F0502020204030204" pitchFamily="34" charset="0"/>
              </a:rPr>
              <a:t>. 111(5), p.35-42</a:t>
            </a:r>
          </a:p>
          <a:p>
            <a:r>
              <a:rPr lang="nl-BE" b="0" i="0" dirty="0">
                <a:solidFill>
                  <a:schemeClr val="accent6">
                    <a:lumMod val="50000"/>
                  </a:schemeClr>
                </a:solidFill>
                <a:effectLst/>
              </a:rPr>
              <a:t>Nicaise</a:t>
            </a:r>
            <a:r>
              <a:rPr lang="nl-BE" b="0" i="0" cap="all" dirty="0">
                <a:solidFill>
                  <a:schemeClr val="accent6">
                    <a:lumMod val="50000"/>
                  </a:schemeClr>
                </a:solidFill>
                <a:effectLst/>
              </a:rPr>
              <a:t> I. (2020), </a:t>
            </a:r>
            <a:r>
              <a:rPr lang="nl-BE" b="0" i="0" dirty="0">
                <a:solidFill>
                  <a:schemeClr val="accent6">
                    <a:lumMod val="50000"/>
                  </a:schemeClr>
                </a:solidFill>
                <a:effectLst/>
              </a:rPr>
              <a:t>Het Vlaams onderwijs na de </a:t>
            </a:r>
            <a:r>
              <a:rPr lang="nl-BE" b="0" i="0" dirty="0" err="1">
                <a:solidFill>
                  <a:schemeClr val="accent6">
                    <a:lumMod val="50000"/>
                  </a:schemeClr>
                </a:solidFill>
                <a:effectLst/>
              </a:rPr>
              <a:t>lockdown</a:t>
            </a:r>
            <a:r>
              <a:rPr lang="nl-BE" b="0" i="0" dirty="0">
                <a:solidFill>
                  <a:schemeClr val="accent6">
                    <a:lumMod val="50000"/>
                  </a:schemeClr>
                </a:solidFill>
                <a:effectLst/>
              </a:rPr>
              <a:t>: tijd voor een plan, </a:t>
            </a:r>
            <a:r>
              <a:rPr lang="nl-BE" b="0" i="1" dirty="0">
                <a:solidFill>
                  <a:schemeClr val="accent6">
                    <a:lumMod val="50000"/>
                  </a:schemeClr>
                </a:solidFill>
                <a:effectLst/>
              </a:rPr>
              <a:t>Tijdschr. voor Onderwijsrecht en –Beleid</a:t>
            </a:r>
            <a:r>
              <a:rPr lang="nl-BE" b="0" i="0" dirty="0">
                <a:solidFill>
                  <a:schemeClr val="accent6">
                    <a:lumMod val="50000"/>
                  </a:schemeClr>
                </a:solidFill>
                <a:effectLst/>
              </a:rPr>
              <a:t>, 2019-2020 (5), p.349-352</a:t>
            </a:r>
            <a:endParaRPr lang="en-GB" b="0" i="0" dirty="0">
              <a:solidFill>
                <a:schemeClr val="accent6">
                  <a:lumMod val="50000"/>
                </a:schemeClr>
              </a:solidFill>
            </a:endParaRPr>
          </a:p>
          <a:p>
            <a:endParaRPr lang="en-GB" dirty="0"/>
          </a:p>
        </p:txBody>
      </p:sp>
    </p:spTree>
    <p:extLst>
      <p:ext uri="{BB962C8B-B14F-4D97-AF65-F5344CB8AC3E}">
        <p14:creationId xmlns:p14="http://schemas.microsoft.com/office/powerpoint/2010/main" val="4517049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365785"/>
            <a:ext cx="11112000" cy="720080"/>
          </a:xfrm>
        </p:spPr>
        <p:txBody>
          <a:bodyPr/>
          <a:lstStyle/>
          <a:p>
            <a:r>
              <a:rPr lang="nl-BE" dirty="0"/>
              <a:t>Een hindernissenparcours: </a:t>
            </a:r>
            <a:r>
              <a:rPr lang="nl-BE" sz="3600" dirty="0"/>
              <a:t>2020-2021</a:t>
            </a:r>
            <a:endParaRPr lang="en-GB" dirty="0"/>
          </a:p>
        </p:txBody>
      </p:sp>
      <p:sp>
        <p:nvSpPr>
          <p:cNvPr id="4" name="Content Placeholder 3"/>
          <p:cNvSpPr>
            <a:spLocks noGrp="1"/>
          </p:cNvSpPr>
          <p:nvPr>
            <p:ph sz="half" idx="1"/>
          </p:nvPr>
        </p:nvSpPr>
        <p:spPr>
          <a:xfrm>
            <a:off x="843706" y="1412776"/>
            <a:ext cx="6168088" cy="5112568"/>
          </a:xfrm>
        </p:spPr>
        <p:txBody>
          <a:bodyPr/>
          <a:lstStyle/>
          <a:p>
            <a:pPr marL="0" indent="0">
              <a:buNone/>
            </a:pPr>
            <a:r>
              <a:rPr lang="nl-BE" sz="2800" dirty="0"/>
              <a:t>alle scholen open… mits uitgebreide voorzorgsmaatregelen</a:t>
            </a:r>
          </a:p>
          <a:p>
            <a:r>
              <a:rPr lang="nl-BE" dirty="0"/>
              <a:t>25 000 leerlingen en 2 000 leerkrachten in quarantaine op 30/10/2020</a:t>
            </a:r>
          </a:p>
          <a:p>
            <a:r>
              <a:rPr lang="nl-BE" dirty="0"/>
              <a:t>Deeltijds terug online onderwijs in ganse bovenbouw secundair</a:t>
            </a:r>
          </a:p>
          <a:p>
            <a:r>
              <a:rPr lang="nl-BE" dirty="0"/>
              <a:t>Verlenging herfstvakantie, afkoelingsperiode voor krokusverlof, deeltijdse lesperioden…</a:t>
            </a:r>
          </a:p>
          <a:p>
            <a:r>
              <a:rPr lang="nl-BE" dirty="0"/>
              <a:t>Bijsprong(</a:t>
            </a:r>
            <a:r>
              <a:rPr lang="nl-BE" dirty="0" err="1"/>
              <a:t>etje</a:t>
            </a:r>
            <a:r>
              <a:rPr lang="nl-BE" dirty="0"/>
              <a:t>) 15 M€ / 60 M€</a:t>
            </a:r>
            <a:endParaRPr lang="en-GB" dirty="0"/>
          </a:p>
        </p:txBody>
      </p:sp>
      <p:sp>
        <p:nvSpPr>
          <p:cNvPr id="5" name="AutoShape 2" descr="De bronafbeelding be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De bronafbeelding bekijk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6832" y="2420888"/>
            <a:ext cx="4151462" cy="27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36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16632"/>
            <a:ext cx="11112000" cy="900000"/>
          </a:xfrm>
        </p:spPr>
        <p:txBody>
          <a:bodyPr/>
          <a:lstStyle/>
          <a:p>
            <a:r>
              <a:rPr lang="nl-BE" dirty="0"/>
              <a:t>Een hindernissenparcours: 2021-2022</a:t>
            </a:r>
            <a:endParaRPr lang="en-GB" dirty="0"/>
          </a:p>
        </p:txBody>
      </p:sp>
      <p:sp>
        <p:nvSpPr>
          <p:cNvPr id="4" name="Content Placeholder 3"/>
          <p:cNvSpPr>
            <a:spLocks noGrp="1"/>
          </p:cNvSpPr>
          <p:nvPr>
            <p:ph sz="half" idx="1"/>
          </p:nvPr>
        </p:nvSpPr>
        <p:spPr>
          <a:xfrm>
            <a:off x="720000" y="1556792"/>
            <a:ext cx="10895614" cy="4752528"/>
          </a:xfrm>
        </p:spPr>
        <p:txBody>
          <a:bodyPr/>
          <a:lstStyle/>
          <a:p>
            <a:pPr lvl="1"/>
            <a:r>
              <a:rPr lang="nl-BE" sz="2800" dirty="0"/>
              <a:t>Corona-barometer</a:t>
            </a:r>
          </a:p>
          <a:p>
            <a:pPr lvl="1"/>
            <a:r>
              <a:rPr lang="nl-BE" sz="2800" dirty="0"/>
              <a:t>Mondmaskerplicht, zelftesten</a:t>
            </a:r>
          </a:p>
          <a:p>
            <a:pPr lvl="1"/>
            <a:r>
              <a:rPr lang="nl-BE" sz="2800" dirty="0"/>
              <a:t>Deeltijdse lesperiodes</a:t>
            </a:r>
          </a:p>
          <a:p>
            <a:pPr lvl="1"/>
            <a:r>
              <a:rPr lang="nl-BE" sz="2800" dirty="0" err="1"/>
              <a:t>Digisprong</a:t>
            </a:r>
            <a:r>
              <a:rPr lang="nl-BE" sz="2800" dirty="0"/>
              <a:t> 385 M€</a:t>
            </a:r>
          </a:p>
          <a:p>
            <a:pPr lvl="1"/>
            <a:r>
              <a:rPr lang="nl-BE" sz="2800" dirty="0"/>
              <a:t>Hybride onderwijs gesystematiseerd</a:t>
            </a:r>
          </a:p>
          <a:p>
            <a:endParaRPr lang="en-GB" sz="2800" dirty="0"/>
          </a:p>
        </p:txBody>
      </p:sp>
      <p:sp>
        <p:nvSpPr>
          <p:cNvPr id="5" name="AutoShape 2" descr="De bronafbeelding bekij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De bronafbeelding bekijke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20538" y="1556792"/>
            <a:ext cx="4151462" cy="27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329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7384"/>
            <a:ext cx="11112000" cy="900000"/>
          </a:xfrm>
        </p:spPr>
        <p:txBody>
          <a:bodyPr/>
          <a:lstStyle/>
          <a:p>
            <a:r>
              <a:rPr lang="nl-BE" dirty="0"/>
              <a:t>Impact op kwetsbare leerlingen</a:t>
            </a:r>
            <a:endParaRPr lang="en-GB" dirty="0"/>
          </a:p>
        </p:txBody>
      </p:sp>
      <p:pic>
        <p:nvPicPr>
          <p:cNvPr id="6" name="Picture 5" descr="Heeft de coronacrisis een blijvende stempel gedrukt op ons onderwijs? "/>
          <p:cNvPicPr/>
          <p:nvPr/>
        </p:nvPicPr>
        <p:blipFill>
          <a:blip r:embed="rId2">
            <a:extLst>
              <a:ext uri="{28A0092B-C50C-407E-A947-70E740481C1C}">
                <a14:useLocalDpi xmlns:a14="http://schemas.microsoft.com/office/drawing/2010/main" val="0"/>
              </a:ext>
            </a:extLst>
          </a:blip>
          <a:srcRect/>
          <a:stretch>
            <a:fillRect/>
          </a:stretch>
        </p:blipFill>
        <p:spPr bwMode="auto">
          <a:xfrm>
            <a:off x="5663952" y="2060848"/>
            <a:ext cx="6528049" cy="3950330"/>
          </a:xfrm>
          <a:prstGeom prst="rect">
            <a:avLst/>
          </a:prstGeom>
          <a:noFill/>
          <a:ln>
            <a:noFill/>
          </a:ln>
        </p:spPr>
      </p:pic>
      <p:sp>
        <p:nvSpPr>
          <p:cNvPr id="5" name="Content Placeholder 4"/>
          <p:cNvSpPr>
            <a:spLocks noGrp="1"/>
          </p:cNvSpPr>
          <p:nvPr>
            <p:ph sz="half" idx="2"/>
          </p:nvPr>
        </p:nvSpPr>
        <p:spPr>
          <a:xfrm>
            <a:off x="720001" y="1414459"/>
            <a:ext cx="5520016" cy="4573793"/>
          </a:xfrm>
        </p:spPr>
        <p:txBody>
          <a:bodyPr/>
          <a:lstStyle/>
          <a:p>
            <a:r>
              <a:rPr lang="nl-BE" sz="2800" dirty="0"/>
              <a:t>Baten e.a. (2020) </a:t>
            </a:r>
            <a:br>
              <a:rPr lang="nl-BE" sz="2800" dirty="0"/>
            </a:br>
            <a:r>
              <a:rPr lang="nl-BE" sz="2800" dirty="0"/>
              <a:t>‘private’ ondersteuning voor </a:t>
            </a:r>
            <a:r>
              <a:rPr lang="nl-BE" sz="2800" dirty="0" err="1"/>
              <a:t>lln</a:t>
            </a:r>
            <a:r>
              <a:rPr lang="nl-BE" sz="2800" dirty="0"/>
              <a:t> met speciale behoeften stilgevallen</a:t>
            </a:r>
          </a:p>
          <a:p>
            <a:r>
              <a:rPr lang="nl-BE" sz="2800" dirty="0"/>
              <a:t>Uit De Marge (2020)</a:t>
            </a:r>
            <a:br>
              <a:rPr lang="nl-BE" sz="2800" dirty="0"/>
            </a:br>
            <a:r>
              <a:rPr lang="nl-BE" sz="2800" dirty="0"/>
              <a:t>(enquête 2000 kansarme jongeren)</a:t>
            </a:r>
          </a:p>
          <a:p>
            <a:pPr lvl="1"/>
            <a:r>
              <a:rPr lang="nl-BE" sz="2800" dirty="0"/>
              <a:t>81% had problemen met ‘</a:t>
            </a:r>
            <a:r>
              <a:rPr lang="nl-BE" sz="2800" dirty="0" err="1"/>
              <a:t>preteaching</a:t>
            </a:r>
            <a:r>
              <a:rPr lang="nl-BE" sz="2800" dirty="0"/>
              <a:t>’</a:t>
            </a:r>
          </a:p>
          <a:p>
            <a:pPr lvl="1"/>
            <a:r>
              <a:rPr lang="nl-BE" sz="2800" dirty="0"/>
              <a:t>66% heeft geen laptop of pc</a:t>
            </a:r>
          </a:p>
          <a:p>
            <a:pPr lvl="1"/>
            <a:r>
              <a:rPr lang="nl-BE" sz="2800" dirty="0"/>
              <a:t>76% heeft onvoldoende ruimte</a:t>
            </a:r>
          </a:p>
          <a:p>
            <a:pPr lvl="1"/>
            <a:r>
              <a:rPr lang="nl-BE" sz="2800" dirty="0"/>
              <a:t>61% heeft niemand om te helpen</a:t>
            </a:r>
          </a:p>
          <a:p>
            <a:endParaRPr lang="nl-BE" dirty="0"/>
          </a:p>
          <a:p>
            <a:pPr lvl="1"/>
            <a:endParaRPr lang="en-GB" dirty="0"/>
          </a:p>
        </p:txBody>
      </p:sp>
    </p:spTree>
    <p:extLst>
      <p:ext uri="{BB962C8B-B14F-4D97-AF65-F5344CB8AC3E}">
        <p14:creationId xmlns:p14="http://schemas.microsoft.com/office/powerpoint/2010/main" val="324152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CBD98B-C56E-4536-8E63-296A7C304DE0}"/>
              </a:ext>
            </a:extLst>
          </p:cNvPr>
          <p:cNvSpPr>
            <a:spLocks noGrp="1"/>
          </p:cNvSpPr>
          <p:nvPr>
            <p:ph type="ctrTitle"/>
          </p:nvPr>
        </p:nvSpPr>
        <p:spPr/>
        <p:txBody>
          <a:bodyPr/>
          <a:lstStyle/>
          <a:p>
            <a:r>
              <a:rPr lang="fr-BE" dirty="0"/>
              <a:t>Impact</a:t>
            </a:r>
            <a:endParaRPr lang="en-GB" dirty="0"/>
          </a:p>
        </p:txBody>
      </p:sp>
      <p:sp>
        <p:nvSpPr>
          <p:cNvPr id="6" name="Subtitle 5">
            <a:extLst>
              <a:ext uri="{FF2B5EF4-FFF2-40B4-BE49-F238E27FC236}">
                <a16:creationId xmlns:a16="http://schemas.microsoft.com/office/drawing/2014/main" id="{787485F4-8EFD-058F-E343-4A871ADA664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879972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6D225F-A916-49F7-BD85-D6C70D3B3B7E}"/>
              </a:ext>
            </a:extLst>
          </p:cNvPr>
          <p:cNvSpPr>
            <a:spLocks noGrp="1"/>
          </p:cNvSpPr>
          <p:nvPr>
            <p:ph type="title"/>
          </p:nvPr>
        </p:nvSpPr>
        <p:spPr>
          <a:xfrm>
            <a:off x="533322" y="98680"/>
            <a:ext cx="11112000" cy="900000"/>
          </a:xfrm>
        </p:spPr>
        <p:txBody>
          <a:bodyPr>
            <a:normAutofit fontScale="90000"/>
          </a:bodyPr>
          <a:lstStyle/>
          <a:p>
            <a:r>
              <a:rPr lang="nl-BE" dirty="0">
                <a:solidFill>
                  <a:srgbClr val="177E9D"/>
                </a:solidFill>
              </a:rPr>
              <a:t>Corona als ‘accelerator van ongelijkheid’:</a:t>
            </a:r>
            <a:br>
              <a:rPr lang="nl-BE" dirty="0">
                <a:solidFill>
                  <a:srgbClr val="177E9D"/>
                </a:solidFill>
              </a:rPr>
            </a:br>
            <a:r>
              <a:rPr lang="nl-BE" dirty="0">
                <a:solidFill>
                  <a:srgbClr val="177E9D"/>
                </a:solidFill>
              </a:rPr>
              <a:t>een systeembenadering</a:t>
            </a:r>
            <a:endParaRPr lang="en-GB" dirty="0">
              <a:solidFill>
                <a:srgbClr val="177E9D"/>
              </a:solidFill>
            </a:endParaRPr>
          </a:p>
        </p:txBody>
      </p:sp>
      <p:sp>
        <p:nvSpPr>
          <p:cNvPr id="5" name="Content Placeholder 4">
            <a:extLst>
              <a:ext uri="{FF2B5EF4-FFF2-40B4-BE49-F238E27FC236}">
                <a16:creationId xmlns:a16="http://schemas.microsoft.com/office/drawing/2014/main" id="{0357E67B-71E4-42B3-A0E0-8C2F5FE2399A}"/>
              </a:ext>
            </a:extLst>
          </p:cNvPr>
          <p:cNvSpPr>
            <a:spLocks noGrp="1"/>
          </p:cNvSpPr>
          <p:nvPr>
            <p:ph sz="half" idx="1"/>
          </p:nvPr>
        </p:nvSpPr>
        <p:spPr>
          <a:xfrm>
            <a:off x="720000" y="1277992"/>
            <a:ext cx="6456120" cy="5031328"/>
          </a:xfrm>
        </p:spPr>
        <p:txBody>
          <a:bodyPr/>
          <a:lstStyle/>
          <a:p>
            <a:r>
              <a:rPr lang="nl-BE" u="sng" dirty="0"/>
              <a:t>Ongelijke (primaire) impact van het virus</a:t>
            </a:r>
            <a:r>
              <a:rPr lang="nl-BE" dirty="0"/>
              <a:t>: </a:t>
            </a:r>
            <a:br>
              <a:rPr lang="nl-BE" dirty="0"/>
            </a:br>
            <a:r>
              <a:rPr lang="nl-BE" dirty="0"/>
              <a:t>aanvankelijk vooral bij ouders, later ook bij kinderen</a:t>
            </a:r>
          </a:p>
          <a:p>
            <a:r>
              <a:rPr lang="nl-BE" u="sng" dirty="0"/>
              <a:t>Ongelijke (secundaire) impact</a:t>
            </a:r>
            <a:r>
              <a:rPr lang="nl-BE" dirty="0"/>
              <a:t>:</a:t>
            </a:r>
          </a:p>
          <a:p>
            <a:pPr lvl="1"/>
            <a:r>
              <a:rPr lang="nl-BE" dirty="0"/>
              <a:t>Socio-economisch (werkloosheid &amp; ziekte)</a:t>
            </a:r>
          </a:p>
          <a:p>
            <a:pPr lvl="1"/>
            <a:r>
              <a:rPr lang="nl-BE" dirty="0"/>
              <a:t>Mentale gezondheid</a:t>
            </a:r>
          </a:p>
          <a:p>
            <a:r>
              <a:rPr lang="nl-BE" u="sng" dirty="0"/>
              <a:t>Ongelijke impact van verschuivingen in onderwijs </a:t>
            </a:r>
            <a:br>
              <a:rPr lang="nl-BE" u="sng" dirty="0"/>
            </a:br>
            <a:r>
              <a:rPr lang="nl-BE" dirty="0"/>
              <a:t>Op KT: last van school =&gt; thuismilieu:</a:t>
            </a:r>
          </a:p>
          <a:p>
            <a:pPr lvl="1"/>
            <a:r>
              <a:rPr lang="nl-BE" dirty="0"/>
              <a:t>Financieel / materieel kapitaal</a:t>
            </a:r>
          </a:p>
          <a:p>
            <a:pPr lvl="1"/>
            <a:r>
              <a:rPr lang="nl-BE" dirty="0"/>
              <a:t>Menselijk / cultureel / sociaal kapitaal</a:t>
            </a:r>
          </a:p>
          <a:p>
            <a:pPr marL="359637" lvl="1" indent="0">
              <a:buNone/>
            </a:pPr>
            <a:r>
              <a:rPr lang="nl-BE" dirty="0"/>
              <a:t>Domino-effecten op LT:</a:t>
            </a:r>
          </a:p>
          <a:p>
            <a:pPr marL="702537" lvl="1" indent="-342900"/>
            <a:r>
              <a:rPr lang="nl-BE" dirty="0"/>
              <a:t>selectie-effecten, schooluitval</a:t>
            </a:r>
          </a:p>
          <a:p>
            <a:pPr marL="702537" lvl="1" indent="-342900"/>
            <a:r>
              <a:rPr lang="nl-BE" dirty="0"/>
              <a:t>Intergenerationele overdracht</a:t>
            </a:r>
          </a:p>
        </p:txBody>
      </p:sp>
      <p:graphicFrame>
        <p:nvGraphicFramePr>
          <p:cNvPr id="7" name="Content Placeholder 6">
            <a:extLst>
              <a:ext uri="{FF2B5EF4-FFF2-40B4-BE49-F238E27FC236}">
                <a16:creationId xmlns:a16="http://schemas.microsoft.com/office/drawing/2014/main" id="{33E80489-440F-4A0E-9965-EC7F4796F99C}"/>
              </a:ext>
            </a:extLst>
          </p:cNvPr>
          <p:cNvGraphicFramePr>
            <a:graphicFrameLocks noGrp="1"/>
          </p:cNvGraphicFramePr>
          <p:nvPr>
            <p:ph sz="half" idx="2"/>
            <p:extLst>
              <p:ext uri="{D42A27DB-BD31-4B8C-83A1-F6EECF244321}">
                <p14:modId xmlns:p14="http://schemas.microsoft.com/office/powerpoint/2010/main" val="1030665539"/>
              </p:ext>
            </p:extLst>
          </p:nvPr>
        </p:nvGraphicFramePr>
        <p:xfrm>
          <a:off x="6446838" y="1196753"/>
          <a:ext cx="5385162" cy="482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0931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045-08CE-4C39-8F1C-87AE320AB4C9}"/>
              </a:ext>
            </a:extLst>
          </p:cNvPr>
          <p:cNvSpPr>
            <a:spLocks noGrp="1"/>
          </p:cNvSpPr>
          <p:nvPr>
            <p:ph type="title"/>
          </p:nvPr>
        </p:nvSpPr>
        <p:spPr>
          <a:xfrm>
            <a:off x="609600" y="180000"/>
            <a:ext cx="11222400" cy="900000"/>
          </a:xfrm>
        </p:spPr>
        <p:txBody>
          <a:bodyPr anchor="b">
            <a:normAutofit fontScale="90000"/>
          </a:bodyPr>
          <a:lstStyle/>
          <a:p>
            <a:r>
              <a:rPr lang="nl-BE" sz="3600" dirty="0" err="1">
                <a:solidFill>
                  <a:srgbClr val="177E9D"/>
                </a:solidFill>
              </a:rPr>
              <a:t>Kortetermijn</a:t>
            </a:r>
            <a:r>
              <a:rPr lang="nl-BE" sz="3600" dirty="0">
                <a:solidFill>
                  <a:srgbClr val="177E9D"/>
                </a:solidFill>
              </a:rPr>
              <a:t>-impact van covid-19 op leerresultaten – schooljaar 2019-2020</a:t>
            </a:r>
            <a:endParaRPr lang="en-GB" dirty="0">
              <a:solidFill>
                <a:srgbClr val="177E9D"/>
              </a:solidFill>
            </a:endParaRPr>
          </a:p>
        </p:txBody>
      </p:sp>
      <p:sp>
        <p:nvSpPr>
          <p:cNvPr id="3" name="Content Placeholder 2">
            <a:extLst>
              <a:ext uri="{FF2B5EF4-FFF2-40B4-BE49-F238E27FC236}">
                <a16:creationId xmlns:a16="http://schemas.microsoft.com/office/drawing/2014/main" id="{30BD9732-F503-4657-8DD4-40FEC6C3A42A}"/>
              </a:ext>
            </a:extLst>
          </p:cNvPr>
          <p:cNvSpPr>
            <a:spLocks noGrp="1"/>
          </p:cNvSpPr>
          <p:nvPr>
            <p:ph sz="half" idx="2"/>
          </p:nvPr>
        </p:nvSpPr>
        <p:spPr>
          <a:xfrm>
            <a:off x="609600" y="1340769"/>
            <a:ext cx="10972800" cy="4785396"/>
          </a:xfrm>
        </p:spPr>
        <p:txBody>
          <a:bodyPr>
            <a:normAutofit/>
          </a:bodyPr>
          <a:lstStyle/>
          <a:p>
            <a:pPr marL="0" indent="0">
              <a:buNone/>
            </a:pPr>
            <a:r>
              <a:rPr lang="nl-BE" dirty="0"/>
              <a:t>De Witte, Maldonado, </a:t>
            </a:r>
            <a:r>
              <a:rPr lang="nl-BE" dirty="0" err="1"/>
              <a:t>Chénier</a:t>
            </a:r>
            <a:r>
              <a:rPr lang="nl-BE" dirty="0"/>
              <a:t> (2020; 2021), interdiocesane proeven katholiek onderwijs 6</a:t>
            </a:r>
            <a:r>
              <a:rPr lang="nl-BE" baseline="30000" dirty="0"/>
              <a:t>e</a:t>
            </a:r>
            <a:r>
              <a:rPr lang="nl-BE" dirty="0"/>
              <a:t> </a:t>
            </a:r>
            <a:r>
              <a:rPr lang="nl-BE" dirty="0" err="1"/>
              <a:t>lj</a:t>
            </a:r>
            <a:r>
              <a:rPr lang="nl-BE" dirty="0"/>
              <a:t> juni 2020:</a:t>
            </a:r>
          </a:p>
          <a:p>
            <a:r>
              <a:rPr lang="nl-BE" sz="2800" dirty="0"/>
              <a:t>Gemiddelde leerling: (bijna) half jaar leerverlies</a:t>
            </a:r>
          </a:p>
          <a:p>
            <a:r>
              <a:rPr lang="en-GB" sz="2800" dirty="0" err="1"/>
              <a:t>Verlies</a:t>
            </a:r>
            <a:r>
              <a:rPr lang="en-GB" sz="2800" dirty="0"/>
              <a:t> is </a:t>
            </a:r>
            <a:r>
              <a:rPr lang="en-GB" sz="2800" dirty="0" err="1"/>
              <a:t>groter</a:t>
            </a:r>
            <a:r>
              <a:rPr lang="en-GB" sz="2800" dirty="0"/>
              <a:t> in </a:t>
            </a:r>
            <a:r>
              <a:rPr lang="en-GB" sz="2800" dirty="0" err="1"/>
              <a:t>scholen</a:t>
            </a:r>
            <a:r>
              <a:rPr lang="en-GB" sz="2800" dirty="0"/>
              <a:t> met </a:t>
            </a:r>
            <a:r>
              <a:rPr lang="en-GB" sz="2800" dirty="0" err="1"/>
              <a:t>meer</a:t>
            </a:r>
            <a:r>
              <a:rPr lang="en-GB" sz="2800" dirty="0"/>
              <a:t> </a:t>
            </a:r>
            <a:r>
              <a:rPr lang="en-GB" sz="2800" dirty="0" err="1"/>
              <a:t>leerlingen</a:t>
            </a:r>
            <a:r>
              <a:rPr lang="en-GB" sz="2800" dirty="0"/>
              <a:t> </a:t>
            </a:r>
            <a:r>
              <a:rPr lang="en-GB" sz="2800" dirty="0" err="1"/>
              <a:t>uit</a:t>
            </a:r>
            <a:r>
              <a:rPr lang="en-GB" sz="2800" dirty="0"/>
              <a:t> </a:t>
            </a:r>
            <a:r>
              <a:rPr lang="en-GB" sz="2800" dirty="0" err="1"/>
              <a:t>kansengroepen</a:t>
            </a:r>
            <a:r>
              <a:rPr lang="en-GB" sz="2800" dirty="0"/>
              <a:t> (</a:t>
            </a:r>
            <a:r>
              <a:rPr lang="en-GB" sz="2800" dirty="0" err="1"/>
              <a:t>lage</a:t>
            </a:r>
            <a:r>
              <a:rPr lang="en-GB" sz="2800" dirty="0"/>
              <a:t> SES, </a:t>
            </a:r>
            <a:r>
              <a:rPr lang="en-GB" sz="2800" dirty="0" err="1"/>
              <a:t>migratieachtergrond</a:t>
            </a:r>
            <a:r>
              <a:rPr lang="en-GB" sz="2800" dirty="0"/>
              <a:t>) =&gt; </a:t>
            </a:r>
            <a:r>
              <a:rPr lang="en-GB" sz="2800" dirty="0" err="1"/>
              <a:t>ongelijkheid</a:t>
            </a:r>
            <a:r>
              <a:rPr lang="en-GB" sz="2800" dirty="0"/>
              <a:t> </a:t>
            </a:r>
            <a:r>
              <a:rPr lang="en-GB" sz="2800" dirty="0" err="1"/>
              <a:t>tussen</a:t>
            </a:r>
            <a:r>
              <a:rPr lang="en-GB" sz="2800" dirty="0"/>
              <a:t> </a:t>
            </a:r>
            <a:r>
              <a:rPr lang="en-GB" sz="2800" dirty="0" err="1"/>
              <a:t>leerlingen</a:t>
            </a:r>
            <a:r>
              <a:rPr lang="en-GB" sz="2800" dirty="0"/>
              <a:t> en </a:t>
            </a:r>
            <a:r>
              <a:rPr lang="en-GB" sz="2800" dirty="0" err="1"/>
              <a:t>scholen</a:t>
            </a:r>
            <a:r>
              <a:rPr lang="en-GB" sz="2800" dirty="0"/>
              <a:t> </a:t>
            </a:r>
            <a:r>
              <a:rPr lang="en-GB" sz="2800" dirty="0" err="1"/>
              <a:t>toegenomen</a:t>
            </a:r>
            <a:endParaRPr lang="en-GB" sz="2800" dirty="0"/>
          </a:p>
          <a:p>
            <a:r>
              <a:rPr lang="en-GB" sz="2800" dirty="0" err="1"/>
              <a:t>Leerverlies</a:t>
            </a:r>
            <a:r>
              <a:rPr lang="en-GB" sz="2800" dirty="0"/>
              <a:t> </a:t>
            </a:r>
            <a:r>
              <a:rPr lang="en-GB" sz="2800" dirty="0" err="1"/>
              <a:t>Nederlands</a:t>
            </a:r>
            <a:r>
              <a:rPr lang="en-GB" sz="2800" dirty="0"/>
              <a:t> (</a:t>
            </a:r>
            <a:r>
              <a:rPr lang="en-GB" sz="2800" dirty="0" err="1"/>
              <a:t>niet</a:t>
            </a:r>
            <a:r>
              <a:rPr lang="en-GB" sz="2800" dirty="0"/>
              <a:t> </a:t>
            </a:r>
            <a:r>
              <a:rPr lang="en-GB" sz="2800" dirty="0" err="1"/>
              <a:t>wiskunde</a:t>
            </a:r>
            <a:r>
              <a:rPr lang="en-GB" sz="2800" dirty="0"/>
              <a:t>) </a:t>
            </a:r>
            <a:r>
              <a:rPr lang="en-GB" sz="2800" dirty="0" err="1"/>
              <a:t>hangt</a:t>
            </a:r>
            <a:r>
              <a:rPr lang="en-GB" sz="2800" dirty="0"/>
              <a:t> significant </a:t>
            </a:r>
            <a:r>
              <a:rPr lang="en-GB" sz="2800" dirty="0" err="1"/>
              <a:t>samen</a:t>
            </a:r>
            <a:r>
              <a:rPr lang="en-GB" sz="2800" dirty="0"/>
              <a:t> met </a:t>
            </a:r>
            <a:r>
              <a:rPr lang="en-GB" sz="2800" dirty="0" err="1"/>
              <a:t>aantal</a:t>
            </a:r>
            <a:r>
              <a:rPr lang="en-GB" sz="2800" dirty="0"/>
              <a:t> </a:t>
            </a:r>
            <a:r>
              <a:rPr lang="en-GB" sz="2800" dirty="0" err="1"/>
              <a:t>dagen</a:t>
            </a:r>
            <a:r>
              <a:rPr lang="en-GB" sz="2800" dirty="0"/>
              <a:t> </a:t>
            </a:r>
            <a:r>
              <a:rPr lang="en-GB" sz="2800" dirty="0" err="1"/>
              <a:t>zonder</a:t>
            </a:r>
            <a:r>
              <a:rPr lang="en-GB" sz="2800" dirty="0"/>
              <a:t> </a:t>
            </a:r>
            <a:r>
              <a:rPr lang="en-GB" sz="2800" dirty="0" err="1"/>
              <a:t>contactonderwijs</a:t>
            </a:r>
            <a:endParaRPr lang="en-GB" sz="2800" dirty="0"/>
          </a:p>
          <a:p>
            <a:r>
              <a:rPr lang="en-GB" sz="2800" dirty="0" err="1"/>
              <a:t>Negatief</a:t>
            </a:r>
            <a:r>
              <a:rPr lang="en-GB" sz="2800" dirty="0"/>
              <a:t> effect per </a:t>
            </a:r>
            <a:r>
              <a:rPr lang="en-GB" sz="2800" dirty="0" err="1"/>
              <a:t>sluitingsdag</a:t>
            </a:r>
            <a:r>
              <a:rPr lang="en-GB" sz="2800" dirty="0"/>
              <a:t> is 2,5x </a:t>
            </a:r>
            <a:r>
              <a:rPr lang="en-GB" sz="2800" dirty="0" err="1"/>
              <a:t>groter</a:t>
            </a:r>
            <a:r>
              <a:rPr lang="en-GB" sz="2800" dirty="0"/>
              <a:t> in de 25% </a:t>
            </a:r>
            <a:r>
              <a:rPr lang="en-GB" sz="2800" dirty="0" err="1"/>
              <a:t>zwakst</a:t>
            </a:r>
            <a:r>
              <a:rPr lang="en-GB" sz="2800" dirty="0"/>
              <a:t> </a:t>
            </a:r>
            <a:r>
              <a:rPr lang="en-GB" sz="2800" dirty="0" err="1"/>
              <a:t>presterende</a:t>
            </a:r>
            <a:r>
              <a:rPr lang="en-GB" sz="2800" dirty="0"/>
              <a:t> </a:t>
            </a:r>
            <a:r>
              <a:rPr lang="en-GB" sz="2800" dirty="0" err="1"/>
              <a:t>scholen</a:t>
            </a:r>
            <a:endParaRPr lang="en-GB" sz="2800" dirty="0"/>
          </a:p>
        </p:txBody>
      </p:sp>
    </p:spTree>
    <p:extLst>
      <p:ext uri="{BB962C8B-B14F-4D97-AF65-F5344CB8AC3E}">
        <p14:creationId xmlns:p14="http://schemas.microsoft.com/office/powerpoint/2010/main" val="130606036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045-08CE-4C39-8F1C-87AE320AB4C9}"/>
              </a:ext>
            </a:extLst>
          </p:cNvPr>
          <p:cNvSpPr>
            <a:spLocks noGrp="1"/>
          </p:cNvSpPr>
          <p:nvPr>
            <p:ph type="title"/>
          </p:nvPr>
        </p:nvSpPr>
        <p:spPr>
          <a:xfrm>
            <a:off x="609600" y="281836"/>
            <a:ext cx="11112000" cy="900000"/>
          </a:xfrm>
        </p:spPr>
        <p:txBody>
          <a:bodyPr anchor="b">
            <a:normAutofit fontScale="90000"/>
          </a:bodyPr>
          <a:lstStyle/>
          <a:p>
            <a:r>
              <a:rPr lang="nl-BE" sz="3600" dirty="0" err="1">
                <a:solidFill>
                  <a:srgbClr val="177E9D"/>
                </a:solidFill>
              </a:rPr>
              <a:t>Kortetermijn</a:t>
            </a:r>
            <a:r>
              <a:rPr lang="nl-BE" sz="3600" dirty="0">
                <a:solidFill>
                  <a:srgbClr val="177E9D"/>
                </a:solidFill>
              </a:rPr>
              <a:t>-impact van covid-19 op leerresultaten – schooljaar 2020-2021</a:t>
            </a:r>
            <a:endParaRPr lang="en-GB" dirty="0">
              <a:solidFill>
                <a:srgbClr val="177E9D"/>
              </a:solidFill>
            </a:endParaRPr>
          </a:p>
        </p:txBody>
      </p:sp>
      <p:sp>
        <p:nvSpPr>
          <p:cNvPr id="3" name="Content Placeholder 2">
            <a:extLst>
              <a:ext uri="{FF2B5EF4-FFF2-40B4-BE49-F238E27FC236}">
                <a16:creationId xmlns:a16="http://schemas.microsoft.com/office/drawing/2014/main" id="{30BD9732-F503-4657-8DD4-40FEC6C3A42A}"/>
              </a:ext>
            </a:extLst>
          </p:cNvPr>
          <p:cNvSpPr>
            <a:spLocks noGrp="1"/>
          </p:cNvSpPr>
          <p:nvPr>
            <p:ph sz="half" idx="2"/>
          </p:nvPr>
        </p:nvSpPr>
        <p:spPr>
          <a:xfrm>
            <a:off x="609600" y="1592827"/>
            <a:ext cx="10972800" cy="4533337"/>
          </a:xfrm>
        </p:spPr>
        <p:txBody>
          <a:bodyPr>
            <a:normAutofit/>
          </a:bodyPr>
          <a:lstStyle/>
          <a:p>
            <a:pPr marL="0" indent="0">
              <a:buNone/>
            </a:pPr>
            <a:r>
              <a:rPr lang="nl-BE" dirty="0"/>
              <a:t>De Witte, Maldonado, </a:t>
            </a:r>
            <a:r>
              <a:rPr lang="nl-BE" dirty="0" err="1"/>
              <a:t>Gambi</a:t>
            </a:r>
            <a:r>
              <a:rPr lang="nl-BE" dirty="0"/>
              <a:t> (2021), interdiocesane proeven katholiek onderwijs 6</a:t>
            </a:r>
            <a:r>
              <a:rPr lang="nl-BE" baseline="30000" dirty="0"/>
              <a:t>e</a:t>
            </a:r>
            <a:r>
              <a:rPr lang="nl-BE" dirty="0"/>
              <a:t> </a:t>
            </a:r>
            <a:r>
              <a:rPr lang="nl-BE" dirty="0" err="1"/>
              <a:t>lj</a:t>
            </a:r>
            <a:r>
              <a:rPr lang="nl-BE" dirty="0"/>
              <a:t> juni 2021:</a:t>
            </a:r>
          </a:p>
          <a:p>
            <a:r>
              <a:rPr lang="fr-BE" sz="2800" dirty="0" err="1"/>
              <a:t>Leerverlies</a:t>
            </a:r>
            <a:r>
              <a:rPr lang="fr-BE" sz="2800" dirty="0"/>
              <a:t> constant </a:t>
            </a:r>
            <a:r>
              <a:rPr lang="fr-BE" sz="2800" dirty="0" err="1"/>
              <a:t>gebleven</a:t>
            </a:r>
            <a:r>
              <a:rPr lang="fr-BE" sz="2800" dirty="0"/>
              <a:t> voor </a:t>
            </a:r>
            <a:r>
              <a:rPr lang="fr-BE" sz="2800" dirty="0" err="1"/>
              <a:t>wiskunde</a:t>
            </a:r>
            <a:r>
              <a:rPr lang="fr-BE" sz="2800" dirty="0"/>
              <a:t>, </a:t>
            </a:r>
            <a:r>
              <a:rPr lang="fr-BE" sz="2800" dirty="0" err="1"/>
              <a:t>licht</a:t>
            </a:r>
            <a:r>
              <a:rPr lang="fr-BE" sz="2800" dirty="0"/>
              <a:t> </a:t>
            </a:r>
            <a:r>
              <a:rPr lang="fr-BE" sz="2800" dirty="0" err="1"/>
              <a:t>verbeterd</a:t>
            </a:r>
            <a:r>
              <a:rPr lang="fr-BE" sz="2800" dirty="0"/>
              <a:t> voor </a:t>
            </a:r>
            <a:r>
              <a:rPr lang="fr-BE" sz="2800" dirty="0" err="1"/>
              <a:t>Techniek</a:t>
            </a:r>
            <a:r>
              <a:rPr lang="fr-BE" sz="2800" dirty="0"/>
              <a:t> &amp; </a:t>
            </a:r>
            <a:r>
              <a:rPr lang="fr-BE" sz="2800" dirty="0" err="1"/>
              <a:t>Wetenschappen</a:t>
            </a:r>
            <a:r>
              <a:rPr lang="fr-BE" sz="2800" dirty="0"/>
              <a:t>, </a:t>
            </a:r>
            <a:r>
              <a:rPr lang="fr-BE" sz="2800" dirty="0" err="1"/>
              <a:t>significant</a:t>
            </a:r>
            <a:r>
              <a:rPr lang="fr-BE" sz="2800" dirty="0"/>
              <a:t> </a:t>
            </a:r>
            <a:r>
              <a:rPr lang="fr-BE" sz="2800" dirty="0" err="1"/>
              <a:t>verbeterd</a:t>
            </a:r>
            <a:r>
              <a:rPr lang="fr-BE" sz="2800" dirty="0"/>
              <a:t> voor Mens &amp; </a:t>
            </a:r>
            <a:r>
              <a:rPr lang="fr-BE" sz="2800" dirty="0" err="1"/>
              <a:t>Maatschappij</a:t>
            </a:r>
            <a:r>
              <a:rPr lang="fr-BE" sz="2800" dirty="0"/>
              <a:t>, </a:t>
            </a:r>
            <a:r>
              <a:rPr lang="fr-BE" sz="2800" dirty="0" err="1"/>
              <a:t>toegenomen</a:t>
            </a:r>
            <a:r>
              <a:rPr lang="fr-BE" sz="2800" dirty="0"/>
              <a:t> voor </a:t>
            </a:r>
            <a:r>
              <a:rPr lang="fr-BE" sz="2800" dirty="0" err="1"/>
              <a:t>taal</a:t>
            </a:r>
            <a:endParaRPr lang="fr-BE" sz="2800" dirty="0"/>
          </a:p>
          <a:p>
            <a:r>
              <a:rPr lang="fr-BE" sz="2800" dirty="0" err="1"/>
              <a:t>Ongelijkheid</a:t>
            </a:r>
            <a:r>
              <a:rPr lang="fr-BE" sz="2800" dirty="0"/>
              <a:t> </a:t>
            </a:r>
            <a:r>
              <a:rPr lang="fr-BE" sz="2800" dirty="0" err="1"/>
              <a:t>verder</a:t>
            </a:r>
            <a:r>
              <a:rPr lang="fr-BE" sz="2800" dirty="0"/>
              <a:t> </a:t>
            </a:r>
            <a:r>
              <a:rPr lang="fr-BE" sz="2800" dirty="0" err="1"/>
              <a:t>toegenomen</a:t>
            </a:r>
            <a:r>
              <a:rPr lang="fr-BE" sz="2800" dirty="0"/>
              <a:t> voor </a:t>
            </a:r>
            <a:r>
              <a:rPr lang="fr-BE" sz="2800" dirty="0" err="1"/>
              <a:t>taal</a:t>
            </a:r>
            <a:r>
              <a:rPr lang="fr-BE" sz="2800" dirty="0"/>
              <a:t>, maar </a:t>
            </a:r>
            <a:r>
              <a:rPr lang="fr-BE" sz="2800" dirty="0" err="1"/>
              <a:t>afgenomen</a:t>
            </a:r>
            <a:r>
              <a:rPr lang="fr-BE" sz="2800" dirty="0"/>
              <a:t> voor </a:t>
            </a:r>
            <a:r>
              <a:rPr lang="fr-BE" sz="2800" dirty="0" err="1"/>
              <a:t>wiskunde</a:t>
            </a:r>
            <a:endParaRPr lang="fr-BE" sz="2800" dirty="0"/>
          </a:p>
          <a:p>
            <a:r>
              <a:rPr lang="fr-BE" sz="2800" dirty="0" err="1"/>
              <a:t>Gunstig</a:t>
            </a:r>
            <a:r>
              <a:rPr lang="fr-BE" sz="2800" dirty="0"/>
              <a:t> </a:t>
            </a:r>
            <a:r>
              <a:rPr lang="fr-BE" sz="2800" dirty="0" err="1"/>
              <a:t>effect</a:t>
            </a:r>
            <a:r>
              <a:rPr lang="fr-BE" sz="2800" dirty="0"/>
              <a:t> </a:t>
            </a:r>
            <a:r>
              <a:rPr lang="fr-BE" sz="2800" dirty="0" err="1"/>
              <a:t>zomerscholen</a:t>
            </a:r>
            <a:r>
              <a:rPr lang="fr-BE" sz="2800" dirty="0"/>
              <a:t>? In die </a:t>
            </a:r>
            <a:r>
              <a:rPr lang="fr-BE" sz="2800" dirty="0" err="1"/>
              <a:t>gemeenten</a:t>
            </a:r>
            <a:r>
              <a:rPr lang="fr-BE" sz="2800" dirty="0"/>
              <a:t> </a:t>
            </a:r>
            <a:r>
              <a:rPr lang="fr-BE" sz="2800" dirty="0" err="1"/>
              <a:t>geen</a:t>
            </a:r>
            <a:r>
              <a:rPr lang="fr-BE" sz="2800" dirty="0"/>
              <a:t> </a:t>
            </a:r>
            <a:r>
              <a:rPr lang="fr-BE" sz="2800" dirty="0" err="1"/>
              <a:t>toename</a:t>
            </a:r>
            <a:r>
              <a:rPr lang="fr-BE" sz="2800" dirty="0"/>
              <a:t> </a:t>
            </a:r>
            <a:r>
              <a:rPr lang="fr-BE" sz="2800" dirty="0" err="1"/>
              <a:t>leerverlies</a:t>
            </a:r>
            <a:r>
              <a:rPr lang="fr-BE" sz="2800" dirty="0"/>
              <a:t> (maar </a:t>
            </a:r>
            <a:r>
              <a:rPr lang="fr-BE" sz="2800" dirty="0" err="1"/>
              <a:t>verband</a:t>
            </a:r>
            <a:r>
              <a:rPr lang="fr-BE" sz="2800" dirty="0"/>
              <a:t> met </a:t>
            </a:r>
            <a:r>
              <a:rPr lang="fr-BE" sz="2800" dirty="0" err="1"/>
              <a:t>zomerscholen</a:t>
            </a:r>
            <a:r>
              <a:rPr lang="fr-BE" sz="2800" dirty="0"/>
              <a:t> </a:t>
            </a:r>
            <a:r>
              <a:rPr lang="fr-BE" sz="2800" dirty="0" err="1"/>
              <a:t>als</a:t>
            </a:r>
            <a:r>
              <a:rPr lang="fr-BE" sz="2800" dirty="0"/>
              <a:t> </a:t>
            </a:r>
            <a:r>
              <a:rPr lang="fr-BE" sz="2800" dirty="0" err="1"/>
              <a:t>dusdanig</a:t>
            </a:r>
            <a:r>
              <a:rPr lang="fr-BE" sz="2800" dirty="0"/>
              <a:t>?)</a:t>
            </a:r>
            <a:endParaRPr lang="en-GB" sz="2800" dirty="0"/>
          </a:p>
        </p:txBody>
      </p:sp>
    </p:spTree>
    <p:extLst>
      <p:ext uri="{BB962C8B-B14F-4D97-AF65-F5344CB8AC3E}">
        <p14:creationId xmlns:p14="http://schemas.microsoft.com/office/powerpoint/2010/main" val="2895423348"/>
      </p:ext>
    </p:extLst>
  </p:cSld>
  <p:clrMapOvr>
    <a:masterClrMapping/>
  </p:clrMapOvr>
  <p:transition spd="slow">
    <p:push dir="u"/>
  </p:transition>
</p:sld>
</file>

<file path=ppt/theme/theme1.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en Watermerk">
  <a:themeElements>
    <a:clrScheme name="KULeuven-Themakleuren">
      <a:dk1>
        <a:srgbClr val="00407A"/>
      </a:dk1>
      <a:lt1>
        <a:srgbClr val="FFFFFF"/>
      </a:lt1>
      <a:dk2>
        <a:srgbClr val="00407A"/>
      </a:dk2>
      <a:lt2>
        <a:srgbClr val="FFFFFF"/>
      </a:lt2>
      <a:accent1>
        <a:srgbClr val="1D8DB0"/>
      </a:accent1>
      <a:accent2>
        <a:srgbClr val="116E8A"/>
      </a:accent2>
      <a:accent3>
        <a:srgbClr val="86BCE5"/>
      </a:accent3>
      <a:accent4>
        <a:srgbClr val="00407A"/>
      </a:accent4>
      <a:accent5>
        <a:srgbClr val="7F7F7F"/>
      </a:accent5>
      <a:accent6>
        <a:srgbClr val="595959"/>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1457</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Narrow</vt:lpstr>
      <vt:lpstr>Calibri</vt:lpstr>
      <vt:lpstr>Courier New</vt:lpstr>
      <vt:lpstr>Wingdings</vt:lpstr>
      <vt:lpstr>Corporate-KU Leuven-Liggend-Achtergrond Wit</vt:lpstr>
      <vt:lpstr>Corporate-KU Leuven-Liggend-Achtergrond Wit en Watermerk</vt:lpstr>
      <vt:lpstr>De impact van COVID-19  op het onderwijs en mogelijke remedies</vt:lpstr>
      <vt:lpstr>Een hindernissenparcours: 2019-2020</vt:lpstr>
      <vt:lpstr>Een hindernissenparcours: 2020-2021</vt:lpstr>
      <vt:lpstr>Een hindernissenparcours: 2021-2022</vt:lpstr>
      <vt:lpstr>Impact op kwetsbare leerlingen</vt:lpstr>
      <vt:lpstr>Impact</vt:lpstr>
      <vt:lpstr>Corona als ‘accelerator van ongelijkheid’: een systeembenadering</vt:lpstr>
      <vt:lpstr>Kortetermijn-impact van covid-19 op leerresultaten – schooljaar 2019-2020</vt:lpstr>
      <vt:lpstr>Kortetermijn-impact van covid-19 op leerresultaten – schooljaar 2020-2021</vt:lpstr>
      <vt:lpstr>Impact op middellange termijn</vt:lpstr>
      <vt:lpstr>Wat verwachten experten op lange termijn?</vt:lpstr>
      <vt:lpstr>Het komt niet vanzelf goed !</vt:lpstr>
      <vt:lpstr>Remedies ?</vt:lpstr>
      <vt:lpstr>Het Vlaamse beleid</vt:lpstr>
      <vt:lpstr>Een ‘veerkracht-plan’ voor de periode 2021-2025</vt:lpstr>
      <vt:lpstr>Pijler 1: inhaalplan</vt:lpstr>
      <vt:lpstr>Wat is een krachtige leeromgeving ? Lessen uit evidence-based onderzoek</vt:lpstr>
      <vt:lpstr>Pijler 2: digitaal leren structureel inbouwen</vt:lpstr>
      <vt:lpstr>Pijler 2: digitaal leren structureel inbouwen</vt:lpstr>
      <vt:lpstr>Pijler 3: bruggen met thuismilieu versterken</vt:lpstr>
      <vt:lpstr>Tot besluit</vt:lpstr>
      <vt:lpstr>Tot besluit (vervolg)</vt:lpstr>
      <vt:lpstr>Voor meer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ging de goede kant op: Gelijke onderwijskansen in en na corona</dc:title>
  <dc:creator>Ides</dc:creator>
  <cp:lastModifiedBy>Ides Nicaise</cp:lastModifiedBy>
  <cp:revision>15</cp:revision>
  <dcterms:created xsi:type="dcterms:W3CDTF">2021-02-02T15:28:46Z</dcterms:created>
  <dcterms:modified xsi:type="dcterms:W3CDTF">2022-10-01T09:22:05Z</dcterms:modified>
</cp:coreProperties>
</file>